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7" r:id="rId1"/>
  </p:sldMasterIdLst>
  <p:notesMasterIdLst>
    <p:notesMasterId r:id="rId15"/>
  </p:notesMasterIdLst>
  <p:handoutMasterIdLst>
    <p:handoutMasterId r:id="rId16"/>
  </p:handoutMasterIdLst>
  <p:sldIdLst>
    <p:sldId id="256" r:id="rId2"/>
    <p:sldId id="258" r:id="rId3"/>
    <p:sldId id="272" r:id="rId4"/>
    <p:sldId id="259" r:id="rId5"/>
    <p:sldId id="273" r:id="rId6"/>
    <p:sldId id="262" r:id="rId7"/>
    <p:sldId id="274" r:id="rId8"/>
    <p:sldId id="275" r:id="rId9"/>
    <p:sldId id="278" r:id="rId10"/>
    <p:sldId id="276" r:id="rId11"/>
    <p:sldId id="264" r:id="rId12"/>
    <p:sldId id="270" r:id="rId13"/>
    <p:sldId id="271" r:id="rId14"/>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5926"/>
    <a:srgbClr val="336600"/>
    <a:srgbClr val="F3690B"/>
    <a:srgbClr val="28BBB8"/>
    <a:srgbClr val="439D52"/>
    <a:srgbClr val="1DC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D3799F-F370-4DBC-99F6-74A53727A6E1}" type="doc">
      <dgm:prSet loTypeId="urn:microsoft.com/office/officeart/2005/8/layout/pList2#1" loCatId="list" qsTypeId="urn:microsoft.com/office/officeart/2005/8/quickstyle/simple1" qsCatId="simple" csTypeId="urn:microsoft.com/office/officeart/2005/8/colors/accent1_2" csCatId="accent1" phldr="1"/>
      <dgm:spPr/>
    </dgm:pt>
    <dgm:pt modelId="{09AB11A1-623F-4347-A375-9964274BA9E4}">
      <dgm:prSet phldrT="[Texto]"/>
      <dgm:spPr/>
      <dgm:t>
        <a:bodyPr/>
        <a:lstStyle/>
        <a:p>
          <a:r>
            <a:rPr lang="es-ES" b="1" dirty="0" err="1" smtClean="0">
              <a:solidFill>
                <a:srgbClr val="002060"/>
              </a:solidFill>
            </a:rPr>
            <a:t>Leonhard</a:t>
          </a:r>
          <a:r>
            <a:rPr lang="es-ES" b="1" dirty="0" smtClean="0">
              <a:solidFill>
                <a:srgbClr val="002060"/>
              </a:solidFill>
            </a:rPr>
            <a:t> </a:t>
          </a:r>
          <a:r>
            <a:rPr lang="es-ES" b="1" dirty="0" err="1" smtClean="0">
              <a:solidFill>
                <a:srgbClr val="002060"/>
              </a:solidFill>
            </a:rPr>
            <a:t>Euler</a:t>
          </a:r>
          <a:endParaRPr lang="es-ES" b="1" dirty="0" smtClean="0">
            <a:solidFill>
              <a:srgbClr val="002060"/>
            </a:solidFill>
          </a:endParaRPr>
        </a:p>
        <a:p>
          <a:r>
            <a:rPr lang="es-ES" dirty="0" smtClean="0">
              <a:solidFill>
                <a:srgbClr val="002060"/>
              </a:solidFill>
            </a:rPr>
            <a:t>Matemático y físico suizo que realizó importantes descubrimientos en cálculo, teoría de grafos, la geometría, el álgebra, la mecánica, la hidrodinámica, la óptica y la astronomía</a:t>
          </a:r>
          <a:endParaRPr lang="es-MX" dirty="0">
            <a:solidFill>
              <a:srgbClr val="002060"/>
            </a:solidFill>
          </a:endParaRPr>
        </a:p>
      </dgm:t>
    </dgm:pt>
    <dgm:pt modelId="{08619BED-BF96-42C1-8173-BA16007B555E}" type="parTrans" cxnId="{8849BD98-4343-4DBB-8102-F2FF4A3B7C83}">
      <dgm:prSet/>
      <dgm:spPr/>
      <dgm:t>
        <a:bodyPr/>
        <a:lstStyle/>
        <a:p>
          <a:endParaRPr lang="es-MX"/>
        </a:p>
      </dgm:t>
    </dgm:pt>
    <dgm:pt modelId="{9ED06C6A-4F8C-4271-A96E-BFED3999A4C6}" type="sibTrans" cxnId="{8849BD98-4343-4DBB-8102-F2FF4A3B7C83}">
      <dgm:prSet/>
      <dgm:spPr/>
      <dgm:t>
        <a:bodyPr/>
        <a:lstStyle/>
        <a:p>
          <a:endParaRPr lang="es-MX"/>
        </a:p>
      </dgm:t>
    </dgm:pt>
    <dgm:pt modelId="{9718089B-6DBB-4EDD-92F2-63302B06FBF3}">
      <dgm:prSet phldrT="[Texto]"/>
      <dgm:spPr/>
      <dgm:t>
        <a:bodyPr/>
        <a:lstStyle/>
        <a:p>
          <a:r>
            <a:rPr lang="es-ES" b="1" dirty="0" smtClean="0">
              <a:solidFill>
                <a:srgbClr val="002060"/>
              </a:solidFill>
            </a:rPr>
            <a:t>W. R Hamilton</a:t>
          </a:r>
        </a:p>
        <a:p>
          <a:r>
            <a:rPr lang="es-ES" dirty="0" smtClean="0">
              <a:solidFill>
                <a:srgbClr val="002060"/>
              </a:solidFill>
            </a:rPr>
            <a:t>Fue un matemático, físico y astrónomo irlandés que hizo importantes contribuciones de la óptica, el álgebra, la dinámica y en la teoría de grafos</a:t>
          </a:r>
          <a:endParaRPr lang="es-MX" dirty="0">
            <a:solidFill>
              <a:srgbClr val="002060"/>
            </a:solidFill>
          </a:endParaRPr>
        </a:p>
      </dgm:t>
    </dgm:pt>
    <dgm:pt modelId="{E822EE46-3A4D-45EC-9C4D-9F663D0FC989}" type="parTrans" cxnId="{41019DCB-C0B3-4B9C-9A23-7DF9B2B33C2D}">
      <dgm:prSet/>
      <dgm:spPr/>
      <dgm:t>
        <a:bodyPr/>
        <a:lstStyle/>
        <a:p>
          <a:endParaRPr lang="es-MX"/>
        </a:p>
      </dgm:t>
    </dgm:pt>
    <dgm:pt modelId="{D1FFD477-2C3E-4146-97BE-E004C3FA8C22}" type="sibTrans" cxnId="{41019DCB-C0B3-4B9C-9A23-7DF9B2B33C2D}">
      <dgm:prSet/>
      <dgm:spPr/>
      <dgm:t>
        <a:bodyPr/>
        <a:lstStyle/>
        <a:p>
          <a:endParaRPr lang="es-MX"/>
        </a:p>
      </dgm:t>
    </dgm:pt>
    <dgm:pt modelId="{2C569BE8-DC80-4F5D-95DB-B812B401FC70}">
      <dgm:prSet phldrT="[Texto]"/>
      <dgm:spPr/>
      <dgm:t>
        <a:bodyPr/>
        <a:lstStyle/>
        <a:p>
          <a:r>
            <a:rPr lang="es-ES" b="1" dirty="0" smtClean="0">
              <a:solidFill>
                <a:srgbClr val="002060"/>
              </a:solidFill>
            </a:rPr>
            <a:t>Francis </a:t>
          </a:r>
          <a:r>
            <a:rPr lang="es-ES" b="1" dirty="0" err="1" smtClean="0">
              <a:solidFill>
                <a:srgbClr val="002060"/>
              </a:solidFill>
            </a:rPr>
            <a:t>Guthrie</a:t>
          </a:r>
          <a:endParaRPr lang="es-ES" b="1" dirty="0" smtClean="0">
            <a:solidFill>
              <a:srgbClr val="002060"/>
            </a:solidFill>
          </a:endParaRPr>
        </a:p>
        <a:p>
          <a:r>
            <a:rPr lang="es-ES" dirty="0" smtClean="0">
              <a:solidFill>
                <a:srgbClr val="002060"/>
              </a:solidFill>
            </a:rPr>
            <a:t>Planteo el problema de los cuatro colores, después de colorear el mapa de Inglaterra</a:t>
          </a:r>
          <a:endParaRPr lang="es-MX" dirty="0">
            <a:solidFill>
              <a:srgbClr val="002060"/>
            </a:solidFill>
          </a:endParaRPr>
        </a:p>
      </dgm:t>
    </dgm:pt>
    <dgm:pt modelId="{5E732507-FDFF-427D-A146-C4B7021DEBE3}" type="parTrans" cxnId="{C7397B75-4012-4325-86A3-6D6B2693F0CA}">
      <dgm:prSet/>
      <dgm:spPr/>
      <dgm:t>
        <a:bodyPr/>
        <a:lstStyle/>
        <a:p>
          <a:endParaRPr lang="es-MX"/>
        </a:p>
      </dgm:t>
    </dgm:pt>
    <dgm:pt modelId="{21DF3E28-31C5-4F08-BA56-30B34283CE3C}" type="sibTrans" cxnId="{C7397B75-4012-4325-86A3-6D6B2693F0CA}">
      <dgm:prSet/>
      <dgm:spPr/>
      <dgm:t>
        <a:bodyPr/>
        <a:lstStyle/>
        <a:p>
          <a:endParaRPr lang="es-MX"/>
        </a:p>
      </dgm:t>
    </dgm:pt>
    <dgm:pt modelId="{5D4428AD-DAC3-437C-B1CF-4E2518BC1AF2}" type="pres">
      <dgm:prSet presAssocID="{02D3799F-F370-4DBC-99F6-74A53727A6E1}" presName="Name0" presStyleCnt="0">
        <dgm:presLayoutVars>
          <dgm:dir/>
          <dgm:resizeHandles val="exact"/>
        </dgm:presLayoutVars>
      </dgm:prSet>
      <dgm:spPr/>
    </dgm:pt>
    <dgm:pt modelId="{B9FD2C12-5831-4177-883B-5878ED02CD2F}" type="pres">
      <dgm:prSet presAssocID="{02D3799F-F370-4DBC-99F6-74A53727A6E1}" presName="bkgdShp" presStyleLbl="alignAccFollowNode1" presStyleIdx="0" presStyleCnt="1"/>
      <dgm:spPr/>
    </dgm:pt>
    <dgm:pt modelId="{78FA9A7F-9EA1-4945-A827-28A64C54D0B6}" type="pres">
      <dgm:prSet presAssocID="{02D3799F-F370-4DBC-99F6-74A53727A6E1}" presName="linComp" presStyleCnt="0"/>
      <dgm:spPr/>
    </dgm:pt>
    <dgm:pt modelId="{0C1FD4C6-8F57-45B9-9C41-593B4D6B8CE1}" type="pres">
      <dgm:prSet presAssocID="{09AB11A1-623F-4347-A375-9964274BA9E4}" presName="compNode" presStyleCnt="0"/>
      <dgm:spPr/>
    </dgm:pt>
    <dgm:pt modelId="{22241D3D-6BBC-4997-9E2C-FB12EA05F329}" type="pres">
      <dgm:prSet presAssocID="{09AB11A1-623F-4347-A375-9964274BA9E4}" presName="node" presStyleLbl="node1" presStyleIdx="0" presStyleCnt="3" custScaleY="129437">
        <dgm:presLayoutVars>
          <dgm:bulletEnabled val="1"/>
        </dgm:presLayoutVars>
      </dgm:prSet>
      <dgm:spPr/>
      <dgm:t>
        <a:bodyPr/>
        <a:lstStyle/>
        <a:p>
          <a:endParaRPr lang="es-MX"/>
        </a:p>
      </dgm:t>
    </dgm:pt>
    <dgm:pt modelId="{3E67125D-84D7-4AD1-A097-6CE3D6F6B6D5}" type="pres">
      <dgm:prSet presAssocID="{09AB11A1-623F-4347-A375-9964274BA9E4}" presName="invisiNode" presStyleLbl="node1" presStyleIdx="0" presStyleCnt="3"/>
      <dgm:spPr/>
    </dgm:pt>
    <dgm:pt modelId="{EED069BA-4040-4690-973B-B2DA7837B0A6}" type="pres">
      <dgm:prSet presAssocID="{09AB11A1-623F-4347-A375-9964274BA9E4}" presName="imagNode" presStyleLbl="fgImgPlace1" presStyleIdx="0" presStyleCnt="3" custScaleX="54306" custScaleY="65657"/>
      <dgm:spPr>
        <a:blipFill rotWithShape="0">
          <a:blip xmlns:r="http://schemas.openxmlformats.org/officeDocument/2006/relationships" r:embed="rId1"/>
          <a:stretch>
            <a:fillRect/>
          </a:stretch>
        </a:blipFill>
      </dgm:spPr>
    </dgm:pt>
    <dgm:pt modelId="{9C5BA348-C63F-4258-9C98-9F2088CBFD79}" type="pres">
      <dgm:prSet presAssocID="{9ED06C6A-4F8C-4271-A96E-BFED3999A4C6}" presName="sibTrans" presStyleLbl="sibTrans2D1" presStyleIdx="0" presStyleCnt="0"/>
      <dgm:spPr/>
      <dgm:t>
        <a:bodyPr/>
        <a:lstStyle/>
        <a:p>
          <a:endParaRPr lang="es-MX"/>
        </a:p>
      </dgm:t>
    </dgm:pt>
    <dgm:pt modelId="{AA3D1DA0-3198-4B0D-A804-36CBA9114B78}" type="pres">
      <dgm:prSet presAssocID="{9718089B-6DBB-4EDD-92F2-63302B06FBF3}" presName="compNode" presStyleCnt="0"/>
      <dgm:spPr/>
    </dgm:pt>
    <dgm:pt modelId="{47506486-9A63-4204-84AA-93AFFDCB1672}" type="pres">
      <dgm:prSet presAssocID="{9718089B-6DBB-4EDD-92F2-63302B06FBF3}" presName="node" presStyleLbl="node1" presStyleIdx="1" presStyleCnt="3" custScaleY="130736">
        <dgm:presLayoutVars>
          <dgm:bulletEnabled val="1"/>
        </dgm:presLayoutVars>
      </dgm:prSet>
      <dgm:spPr/>
      <dgm:t>
        <a:bodyPr/>
        <a:lstStyle/>
        <a:p>
          <a:endParaRPr lang="es-MX"/>
        </a:p>
      </dgm:t>
    </dgm:pt>
    <dgm:pt modelId="{DFAD9178-7FDD-47EF-9FC1-0F893AE886E7}" type="pres">
      <dgm:prSet presAssocID="{9718089B-6DBB-4EDD-92F2-63302B06FBF3}" presName="invisiNode" presStyleLbl="node1" presStyleIdx="1" presStyleCnt="3"/>
      <dgm:spPr/>
    </dgm:pt>
    <dgm:pt modelId="{63A9E255-3F46-4BC1-A552-433EFFF0CAA6}" type="pres">
      <dgm:prSet presAssocID="{9718089B-6DBB-4EDD-92F2-63302B06FBF3}" presName="imagNode" presStyleLbl="fgImgPlace1" presStyleIdx="1" presStyleCnt="3" custScaleX="57240" custScaleY="67460"/>
      <dgm:spPr>
        <a:blipFill rotWithShape="0">
          <a:blip xmlns:r="http://schemas.openxmlformats.org/officeDocument/2006/relationships" r:embed="rId2"/>
          <a:stretch>
            <a:fillRect/>
          </a:stretch>
        </a:blipFill>
      </dgm:spPr>
    </dgm:pt>
    <dgm:pt modelId="{26B81AC8-121B-4C8A-86C9-E3EE12E38902}" type="pres">
      <dgm:prSet presAssocID="{D1FFD477-2C3E-4146-97BE-E004C3FA8C22}" presName="sibTrans" presStyleLbl="sibTrans2D1" presStyleIdx="0" presStyleCnt="0"/>
      <dgm:spPr/>
      <dgm:t>
        <a:bodyPr/>
        <a:lstStyle/>
        <a:p>
          <a:endParaRPr lang="es-MX"/>
        </a:p>
      </dgm:t>
    </dgm:pt>
    <dgm:pt modelId="{26449FE3-C234-4FE1-9504-988B59A687A4}" type="pres">
      <dgm:prSet presAssocID="{2C569BE8-DC80-4F5D-95DB-B812B401FC70}" presName="compNode" presStyleCnt="0"/>
      <dgm:spPr/>
    </dgm:pt>
    <dgm:pt modelId="{B3C23258-7813-4928-824A-69BB8200E87E}" type="pres">
      <dgm:prSet presAssocID="{2C569BE8-DC80-4F5D-95DB-B812B401FC70}" presName="node" presStyleLbl="node1" presStyleIdx="2" presStyleCnt="3" custScaleY="127706">
        <dgm:presLayoutVars>
          <dgm:bulletEnabled val="1"/>
        </dgm:presLayoutVars>
      </dgm:prSet>
      <dgm:spPr/>
      <dgm:t>
        <a:bodyPr/>
        <a:lstStyle/>
        <a:p>
          <a:endParaRPr lang="es-MX"/>
        </a:p>
      </dgm:t>
    </dgm:pt>
    <dgm:pt modelId="{97C946F0-E1EB-4785-9AB4-7C1E0E77CD58}" type="pres">
      <dgm:prSet presAssocID="{2C569BE8-DC80-4F5D-95DB-B812B401FC70}" presName="invisiNode" presStyleLbl="node1" presStyleIdx="2" presStyleCnt="3"/>
      <dgm:spPr/>
    </dgm:pt>
    <dgm:pt modelId="{891F4724-0DBD-4F08-B6BF-15F3FD35BA57}" type="pres">
      <dgm:prSet presAssocID="{2C569BE8-DC80-4F5D-95DB-B812B401FC70}" presName="imagNode" presStyleLbl="fgImgPlace1" presStyleIdx="2" presStyleCnt="3" custScaleX="54148" custScaleY="69985"/>
      <dgm:spPr>
        <a:blipFill rotWithShape="0">
          <a:blip xmlns:r="http://schemas.openxmlformats.org/officeDocument/2006/relationships" r:embed="rId3"/>
          <a:stretch>
            <a:fillRect/>
          </a:stretch>
        </a:blipFill>
      </dgm:spPr>
    </dgm:pt>
  </dgm:ptLst>
  <dgm:cxnLst>
    <dgm:cxn modelId="{7546662B-BF01-4ECA-B641-2469963077B7}" type="presOf" srcId="{09AB11A1-623F-4347-A375-9964274BA9E4}" destId="{22241D3D-6BBC-4997-9E2C-FB12EA05F329}" srcOrd="0" destOrd="0" presId="urn:microsoft.com/office/officeart/2005/8/layout/pList2#1"/>
    <dgm:cxn modelId="{C040284E-8C4B-44E3-929C-5E1920DA688A}" type="presOf" srcId="{2C569BE8-DC80-4F5D-95DB-B812B401FC70}" destId="{B3C23258-7813-4928-824A-69BB8200E87E}" srcOrd="0" destOrd="0" presId="urn:microsoft.com/office/officeart/2005/8/layout/pList2#1"/>
    <dgm:cxn modelId="{F4862626-C06D-48FD-81DB-CAED9AE1E6CD}" type="presOf" srcId="{9718089B-6DBB-4EDD-92F2-63302B06FBF3}" destId="{47506486-9A63-4204-84AA-93AFFDCB1672}" srcOrd="0" destOrd="0" presId="urn:microsoft.com/office/officeart/2005/8/layout/pList2#1"/>
    <dgm:cxn modelId="{8849BD98-4343-4DBB-8102-F2FF4A3B7C83}" srcId="{02D3799F-F370-4DBC-99F6-74A53727A6E1}" destId="{09AB11A1-623F-4347-A375-9964274BA9E4}" srcOrd="0" destOrd="0" parTransId="{08619BED-BF96-42C1-8173-BA16007B555E}" sibTransId="{9ED06C6A-4F8C-4271-A96E-BFED3999A4C6}"/>
    <dgm:cxn modelId="{C7397B75-4012-4325-86A3-6D6B2693F0CA}" srcId="{02D3799F-F370-4DBC-99F6-74A53727A6E1}" destId="{2C569BE8-DC80-4F5D-95DB-B812B401FC70}" srcOrd="2" destOrd="0" parTransId="{5E732507-FDFF-427D-A146-C4B7021DEBE3}" sibTransId="{21DF3E28-31C5-4F08-BA56-30B34283CE3C}"/>
    <dgm:cxn modelId="{A6CF4EF3-177A-44BB-B76A-84AD2316526A}" type="presOf" srcId="{D1FFD477-2C3E-4146-97BE-E004C3FA8C22}" destId="{26B81AC8-121B-4C8A-86C9-E3EE12E38902}" srcOrd="0" destOrd="0" presId="urn:microsoft.com/office/officeart/2005/8/layout/pList2#1"/>
    <dgm:cxn modelId="{41019DCB-C0B3-4B9C-9A23-7DF9B2B33C2D}" srcId="{02D3799F-F370-4DBC-99F6-74A53727A6E1}" destId="{9718089B-6DBB-4EDD-92F2-63302B06FBF3}" srcOrd="1" destOrd="0" parTransId="{E822EE46-3A4D-45EC-9C4D-9F663D0FC989}" sibTransId="{D1FFD477-2C3E-4146-97BE-E004C3FA8C22}"/>
    <dgm:cxn modelId="{AB897F9F-3389-4A02-9B65-BBDDE60D8528}" type="presOf" srcId="{02D3799F-F370-4DBC-99F6-74A53727A6E1}" destId="{5D4428AD-DAC3-437C-B1CF-4E2518BC1AF2}" srcOrd="0" destOrd="0" presId="urn:microsoft.com/office/officeart/2005/8/layout/pList2#1"/>
    <dgm:cxn modelId="{C9F71131-0AB3-4FA9-BF5E-B23DBA82BC19}" type="presOf" srcId="{9ED06C6A-4F8C-4271-A96E-BFED3999A4C6}" destId="{9C5BA348-C63F-4258-9C98-9F2088CBFD79}" srcOrd="0" destOrd="0" presId="urn:microsoft.com/office/officeart/2005/8/layout/pList2#1"/>
    <dgm:cxn modelId="{871F4791-7D56-42E6-87BE-ED163D1EA9F4}" type="presParOf" srcId="{5D4428AD-DAC3-437C-B1CF-4E2518BC1AF2}" destId="{B9FD2C12-5831-4177-883B-5878ED02CD2F}" srcOrd="0" destOrd="0" presId="urn:microsoft.com/office/officeart/2005/8/layout/pList2#1"/>
    <dgm:cxn modelId="{17F1CF77-D44B-43BD-9283-F6183B60B7A5}" type="presParOf" srcId="{5D4428AD-DAC3-437C-B1CF-4E2518BC1AF2}" destId="{78FA9A7F-9EA1-4945-A827-28A64C54D0B6}" srcOrd="1" destOrd="0" presId="urn:microsoft.com/office/officeart/2005/8/layout/pList2#1"/>
    <dgm:cxn modelId="{B6E1C8B8-698D-4B2A-A97B-74ED1AFF3FB0}" type="presParOf" srcId="{78FA9A7F-9EA1-4945-A827-28A64C54D0B6}" destId="{0C1FD4C6-8F57-45B9-9C41-593B4D6B8CE1}" srcOrd="0" destOrd="0" presId="urn:microsoft.com/office/officeart/2005/8/layout/pList2#1"/>
    <dgm:cxn modelId="{9CDA56F2-ACF6-4F37-A2D5-01A7561949DE}" type="presParOf" srcId="{0C1FD4C6-8F57-45B9-9C41-593B4D6B8CE1}" destId="{22241D3D-6BBC-4997-9E2C-FB12EA05F329}" srcOrd="0" destOrd="0" presId="urn:microsoft.com/office/officeart/2005/8/layout/pList2#1"/>
    <dgm:cxn modelId="{E7E23993-CB08-4E10-91C6-76538ADA9D0D}" type="presParOf" srcId="{0C1FD4C6-8F57-45B9-9C41-593B4D6B8CE1}" destId="{3E67125D-84D7-4AD1-A097-6CE3D6F6B6D5}" srcOrd="1" destOrd="0" presId="urn:microsoft.com/office/officeart/2005/8/layout/pList2#1"/>
    <dgm:cxn modelId="{D571D427-854E-4C8C-B856-8AEBD059B54D}" type="presParOf" srcId="{0C1FD4C6-8F57-45B9-9C41-593B4D6B8CE1}" destId="{EED069BA-4040-4690-973B-B2DA7837B0A6}" srcOrd="2" destOrd="0" presId="urn:microsoft.com/office/officeart/2005/8/layout/pList2#1"/>
    <dgm:cxn modelId="{20533706-306F-4990-9DB9-1A2E2145D6F2}" type="presParOf" srcId="{78FA9A7F-9EA1-4945-A827-28A64C54D0B6}" destId="{9C5BA348-C63F-4258-9C98-9F2088CBFD79}" srcOrd="1" destOrd="0" presId="urn:microsoft.com/office/officeart/2005/8/layout/pList2#1"/>
    <dgm:cxn modelId="{A66FE154-7C85-4FE4-AECF-FEF9AF0CA1B1}" type="presParOf" srcId="{78FA9A7F-9EA1-4945-A827-28A64C54D0B6}" destId="{AA3D1DA0-3198-4B0D-A804-36CBA9114B78}" srcOrd="2" destOrd="0" presId="urn:microsoft.com/office/officeart/2005/8/layout/pList2#1"/>
    <dgm:cxn modelId="{4226A7C4-9654-4D0D-B7DD-5821D2D364E3}" type="presParOf" srcId="{AA3D1DA0-3198-4B0D-A804-36CBA9114B78}" destId="{47506486-9A63-4204-84AA-93AFFDCB1672}" srcOrd="0" destOrd="0" presId="urn:microsoft.com/office/officeart/2005/8/layout/pList2#1"/>
    <dgm:cxn modelId="{D06D7B23-73B3-414E-9F97-E903F10505BC}" type="presParOf" srcId="{AA3D1DA0-3198-4B0D-A804-36CBA9114B78}" destId="{DFAD9178-7FDD-47EF-9FC1-0F893AE886E7}" srcOrd="1" destOrd="0" presId="urn:microsoft.com/office/officeart/2005/8/layout/pList2#1"/>
    <dgm:cxn modelId="{917FDD7D-2AF6-40A6-817D-4F94038DB4B9}" type="presParOf" srcId="{AA3D1DA0-3198-4B0D-A804-36CBA9114B78}" destId="{63A9E255-3F46-4BC1-A552-433EFFF0CAA6}" srcOrd="2" destOrd="0" presId="urn:microsoft.com/office/officeart/2005/8/layout/pList2#1"/>
    <dgm:cxn modelId="{1E9BA786-E34D-4953-B1A5-137353D883FE}" type="presParOf" srcId="{78FA9A7F-9EA1-4945-A827-28A64C54D0B6}" destId="{26B81AC8-121B-4C8A-86C9-E3EE12E38902}" srcOrd="3" destOrd="0" presId="urn:microsoft.com/office/officeart/2005/8/layout/pList2#1"/>
    <dgm:cxn modelId="{72390990-8469-4B25-AB02-3F1F814DA51C}" type="presParOf" srcId="{78FA9A7F-9EA1-4945-A827-28A64C54D0B6}" destId="{26449FE3-C234-4FE1-9504-988B59A687A4}" srcOrd="4" destOrd="0" presId="urn:microsoft.com/office/officeart/2005/8/layout/pList2#1"/>
    <dgm:cxn modelId="{0B9B3F56-EEFD-43F7-B0C2-2920F2A185AD}" type="presParOf" srcId="{26449FE3-C234-4FE1-9504-988B59A687A4}" destId="{B3C23258-7813-4928-824A-69BB8200E87E}" srcOrd="0" destOrd="0" presId="urn:microsoft.com/office/officeart/2005/8/layout/pList2#1"/>
    <dgm:cxn modelId="{FDE3150E-3381-459A-A659-D898166434C4}" type="presParOf" srcId="{26449FE3-C234-4FE1-9504-988B59A687A4}" destId="{97C946F0-E1EB-4785-9AB4-7C1E0E77CD58}" srcOrd="1" destOrd="0" presId="urn:microsoft.com/office/officeart/2005/8/layout/pList2#1"/>
    <dgm:cxn modelId="{728F3738-C2BB-45C4-A22C-BF92E165C98D}" type="presParOf" srcId="{26449FE3-C234-4FE1-9504-988B59A687A4}" destId="{891F4724-0DBD-4F08-B6BF-15F3FD35BA57}"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D2C12-5831-4177-883B-5878ED02CD2F}">
      <dsp:nvSpPr>
        <dsp:cNvPr id="0" name=""/>
        <dsp:cNvSpPr/>
      </dsp:nvSpPr>
      <dsp:spPr>
        <a:xfrm>
          <a:off x="0" y="0"/>
          <a:ext cx="8072494" cy="270035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069BA-4040-4690-973B-B2DA7837B0A6}">
      <dsp:nvSpPr>
        <dsp:cNvPr id="0" name=""/>
        <dsp:cNvSpPr/>
      </dsp:nvSpPr>
      <dsp:spPr>
        <a:xfrm>
          <a:off x="783944" y="457200"/>
          <a:ext cx="1287755" cy="1300180"/>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241D3D-6BBC-4997-9E2C-FB12EA05F329}">
      <dsp:nvSpPr>
        <dsp:cNvPr id="0" name=""/>
        <dsp:cNvSpPr/>
      </dsp:nvSpPr>
      <dsp:spPr>
        <a:xfrm rot="10800000">
          <a:off x="242174" y="1971694"/>
          <a:ext cx="2371295" cy="4271984"/>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s-ES" sz="1700" b="1" kern="1200" dirty="0" err="1" smtClean="0">
              <a:solidFill>
                <a:srgbClr val="002060"/>
              </a:solidFill>
            </a:rPr>
            <a:t>Leonhard</a:t>
          </a:r>
          <a:r>
            <a:rPr lang="es-ES" sz="1700" b="1" kern="1200" dirty="0" smtClean="0">
              <a:solidFill>
                <a:srgbClr val="002060"/>
              </a:solidFill>
            </a:rPr>
            <a:t> </a:t>
          </a:r>
          <a:r>
            <a:rPr lang="es-ES" sz="1700" b="1" kern="1200" dirty="0" err="1" smtClean="0">
              <a:solidFill>
                <a:srgbClr val="002060"/>
              </a:solidFill>
            </a:rPr>
            <a:t>Euler</a:t>
          </a:r>
          <a:endParaRPr lang="es-ES" sz="1700" b="1" kern="1200" dirty="0" smtClean="0">
            <a:solidFill>
              <a:srgbClr val="002060"/>
            </a:solidFill>
          </a:endParaRPr>
        </a:p>
        <a:p>
          <a:pPr lvl="0" algn="ctr" defTabSz="755650">
            <a:lnSpc>
              <a:spcPct val="90000"/>
            </a:lnSpc>
            <a:spcBef>
              <a:spcPct val="0"/>
            </a:spcBef>
            <a:spcAft>
              <a:spcPct val="35000"/>
            </a:spcAft>
          </a:pPr>
          <a:r>
            <a:rPr lang="es-ES" sz="1700" kern="1200" dirty="0" smtClean="0">
              <a:solidFill>
                <a:srgbClr val="002060"/>
              </a:solidFill>
            </a:rPr>
            <a:t>Matemático y físico suizo que realizó importantes descubrimientos en cálculo, teoría de grafos, la geometría, el álgebra, la mecánica, la hidrodinámica, la óptica y la astronomía</a:t>
          </a:r>
          <a:endParaRPr lang="es-MX" sz="1700" kern="1200" dirty="0">
            <a:solidFill>
              <a:srgbClr val="002060"/>
            </a:solidFill>
          </a:endParaRPr>
        </a:p>
      </dsp:txBody>
      <dsp:txXfrm rot="10800000">
        <a:off x="315100" y="1971694"/>
        <a:ext cx="2225443" cy="4199058"/>
      </dsp:txXfrm>
    </dsp:sp>
    <dsp:sp modelId="{63A9E255-3F46-4BC1-A552-433EFFF0CAA6}">
      <dsp:nvSpPr>
        <dsp:cNvPr id="0" name=""/>
        <dsp:cNvSpPr/>
      </dsp:nvSpPr>
      <dsp:spPr>
        <a:xfrm>
          <a:off x="3357582" y="428630"/>
          <a:ext cx="1357329" cy="1335884"/>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506486-9A63-4204-84AA-93AFFDCB1672}">
      <dsp:nvSpPr>
        <dsp:cNvPr id="0" name=""/>
        <dsp:cNvSpPr/>
      </dsp:nvSpPr>
      <dsp:spPr>
        <a:xfrm rot="10800000">
          <a:off x="2850599" y="1939539"/>
          <a:ext cx="2371295" cy="4314857"/>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s-ES" sz="1700" b="1" kern="1200" dirty="0" smtClean="0">
              <a:solidFill>
                <a:srgbClr val="002060"/>
              </a:solidFill>
            </a:rPr>
            <a:t>W. R Hamilton</a:t>
          </a:r>
        </a:p>
        <a:p>
          <a:pPr lvl="0" algn="ctr" defTabSz="755650">
            <a:lnSpc>
              <a:spcPct val="90000"/>
            </a:lnSpc>
            <a:spcBef>
              <a:spcPct val="0"/>
            </a:spcBef>
            <a:spcAft>
              <a:spcPct val="35000"/>
            </a:spcAft>
          </a:pPr>
          <a:r>
            <a:rPr lang="es-ES" sz="1700" kern="1200" dirty="0" smtClean="0">
              <a:solidFill>
                <a:srgbClr val="002060"/>
              </a:solidFill>
            </a:rPr>
            <a:t>Fue un matemático, físico y astrónomo irlandés que hizo importantes contribuciones de la óptica, el álgebra, la dinámica y en la teoría de grafos</a:t>
          </a:r>
          <a:endParaRPr lang="es-MX" sz="1700" kern="1200" dirty="0">
            <a:solidFill>
              <a:srgbClr val="002060"/>
            </a:solidFill>
          </a:endParaRPr>
        </a:p>
      </dsp:txBody>
      <dsp:txXfrm rot="10800000">
        <a:off x="2923525" y="1939539"/>
        <a:ext cx="2225443" cy="4241931"/>
      </dsp:txXfrm>
    </dsp:sp>
    <dsp:sp modelId="{891F4724-0DBD-4F08-B6BF-15F3FD35BA57}">
      <dsp:nvSpPr>
        <dsp:cNvPr id="0" name=""/>
        <dsp:cNvSpPr/>
      </dsp:nvSpPr>
      <dsp:spPr>
        <a:xfrm>
          <a:off x="6002667" y="428630"/>
          <a:ext cx="1284008" cy="1385885"/>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C23258-7813-4928-824A-69BB8200E87E}">
      <dsp:nvSpPr>
        <dsp:cNvPr id="0" name=""/>
        <dsp:cNvSpPr/>
      </dsp:nvSpPr>
      <dsp:spPr>
        <a:xfrm rot="10800000">
          <a:off x="5459024" y="2014542"/>
          <a:ext cx="2371295" cy="4214854"/>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s-ES" sz="1700" b="1" kern="1200" dirty="0" smtClean="0">
              <a:solidFill>
                <a:srgbClr val="002060"/>
              </a:solidFill>
            </a:rPr>
            <a:t>Francis </a:t>
          </a:r>
          <a:r>
            <a:rPr lang="es-ES" sz="1700" b="1" kern="1200" dirty="0" err="1" smtClean="0">
              <a:solidFill>
                <a:srgbClr val="002060"/>
              </a:solidFill>
            </a:rPr>
            <a:t>Guthrie</a:t>
          </a:r>
          <a:endParaRPr lang="es-ES" sz="1700" b="1" kern="1200" dirty="0" smtClean="0">
            <a:solidFill>
              <a:srgbClr val="002060"/>
            </a:solidFill>
          </a:endParaRPr>
        </a:p>
        <a:p>
          <a:pPr lvl="0" algn="ctr" defTabSz="755650">
            <a:lnSpc>
              <a:spcPct val="90000"/>
            </a:lnSpc>
            <a:spcBef>
              <a:spcPct val="0"/>
            </a:spcBef>
            <a:spcAft>
              <a:spcPct val="35000"/>
            </a:spcAft>
          </a:pPr>
          <a:r>
            <a:rPr lang="es-ES" sz="1700" kern="1200" dirty="0" smtClean="0">
              <a:solidFill>
                <a:srgbClr val="002060"/>
              </a:solidFill>
            </a:rPr>
            <a:t>Planteo el problema de los cuatro colores, después de colorear el mapa de Inglaterra</a:t>
          </a:r>
          <a:endParaRPr lang="es-MX" sz="1700" kern="1200" dirty="0">
            <a:solidFill>
              <a:srgbClr val="002060"/>
            </a:solidFill>
          </a:endParaRPr>
        </a:p>
      </dsp:txBody>
      <dsp:txXfrm rot="10800000">
        <a:off x="5531950" y="2014542"/>
        <a:ext cx="2225443" cy="4141928"/>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r>
              <a:rPr lang="es-ES_tradnl"/>
              <a:t>Grafos</a:t>
            </a:r>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s-ES_tradnl"/>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s-ES_tradnl"/>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7B0E7F50-D487-4F74-B53F-7F9D47C13695}" type="slidenum">
              <a:rPr lang="es-ES_tradnl"/>
              <a:pPr>
                <a:defRPr/>
              </a:pPr>
              <a:t>‹Nº›</a:t>
            </a:fld>
            <a:endParaRPr lang="es-ES_tradnl"/>
          </a:p>
        </p:txBody>
      </p:sp>
    </p:spTree>
    <p:extLst>
      <p:ext uri="{BB962C8B-B14F-4D97-AF65-F5344CB8AC3E}">
        <p14:creationId xmlns:p14="http://schemas.microsoft.com/office/powerpoint/2010/main" val="3623073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r>
              <a:rPr lang="es-ES_tradnl"/>
              <a:t>Grafos</a:t>
            </a:r>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s-ES_tradnl"/>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s-ES_tradnl"/>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3C72EB85-9EB6-4EDE-8C79-49FC951A348E}" type="slidenum">
              <a:rPr lang="es-ES_tradnl"/>
              <a:pPr>
                <a:defRPr/>
              </a:pPr>
              <a:t>‹Nº›</a:t>
            </a:fld>
            <a:endParaRPr lang="es-ES_tradnl"/>
          </a:p>
        </p:txBody>
      </p:sp>
    </p:spTree>
    <p:extLst>
      <p:ext uri="{BB962C8B-B14F-4D97-AF65-F5344CB8AC3E}">
        <p14:creationId xmlns:p14="http://schemas.microsoft.com/office/powerpoint/2010/main" val="186384229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88" y="231"/>
              <a:ext cx="1860" cy="3631"/>
              <a:chOff x="3006" y="772"/>
              <a:chExt cx="1860" cy="3631"/>
            </a:xfrm>
          </p:grpSpPr>
          <p:sp>
            <p:nvSpPr>
              <p:cNvPr id="39" name="Freeform 4"/>
              <p:cNvSpPr>
                <a:spLocks/>
              </p:cNvSpPr>
              <p:nvPr userDrawn="1"/>
            </p:nvSpPr>
            <p:spPr bwMode="ltGray">
              <a:xfrm rot="12185230" flipV="1">
                <a:off x="3533" y="772"/>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es-MX"/>
              </a:p>
            </p:txBody>
          </p:sp>
          <p:sp>
            <p:nvSpPr>
              <p:cNvPr id="40" name="Freeform 5"/>
              <p:cNvSpPr>
                <a:spLocks/>
              </p:cNvSpPr>
              <p:nvPr userDrawn="1"/>
            </p:nvSpPr>
            <p:spPr bwMode="ltGray">
              <a:xfrm rot="12185230" flipV="1">
                <a:off x="4028" y="1798"/>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es-MX"/>
              </a:p>
            </p:txBody>
          </p:sp>
          <p:sp>
            <p:nvSpPr>
              <p:cNvPr id="41" name="Freeform 6"/>
              <p:cNvSpPr>
                <a:spLocks/>
              </p:cNvSpPr>
              <p:nvPr userDrawn="1"/>
            </p:nvSpPr>
            <p:spPr bwMode="ltGray">
              <a:xfrm rot="12185230" flipV="1">
                <a:off x="3636" y="2161"/>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es-MX"/>
              </a:p>
            </p:txBody>
          </p:sp>
          <p:sp>
            <p:nvSpPr>
              <p:cNvPr id="42" name="Freeform 7"/>
              <p:cNvSpPr>
                <a:spLocks/>
              </p:cNvSpPr>
              <p:nvPr userDrawn="1"/>
            </p:nvSpPr>
            <p:spPr bwMode="ltGray">
              <a:xfrm rot="12185230" flipV="1">
                <a:off x="3977" y="971"/>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es-MX"/>
              </a:p>
            </p:txBody>
          </p:sp>
          <p:sp>
            <p:nvSpPr>
              <p:cNvPr id="43" name="Freeform 8"/>
              <p:cNvSpPr>
                <a:spLocks/>
              </p:cNvSpPr>
              <p:nvPr userDrawn="1"/>
            </p:nvSpPr>
            <p:spPr bwMode="ltGray">
              <a:xfrm rot="12185230" flipV="1">
                <a:off x="3839"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es-MX"/>
              </a:p>
            </p:txBody>
          </p:sp>
          <p:sp>
            <p:nvSpPr>
              <p:cNvPr id="44" name="Freeform 9"/>
              <p:cNvSpPr>
                <a:spLocks/>
              </p:cNvSpPr>
              <p:nvPr userDrawn="1"/>
            </p:nvSpPr>
            <p:spPr bwMode="ltGray">
              <a:xfrm rot="12185230" flipV="1">
                <a:off x="3889" y="1322"/>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es-MX"/>
              </a:p>
            </p:txBody>
          </p:sp>
          <p:sp>
            <p:nvSpPr>
              <p:cNvPr id="45" name="Freeform 10"/>
              <p:cNvSpPr>
                <a:spLocks/>
              </p:cNvSpPr>
              <p:nvPr userDrawn="1"/>
            </p:nvSpPr>
            <p:spPr bwMode="ltGray">
              <a:xfrm rot="12185230" flipV="1">
                <a:off x="3006"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es-MX"/>
              </a:p>
            </p:txBody>
          </p:sp>
        </p:grpSp>
        <p:sp>
          <p:nvSpPr>
            <p:cNvPr id="6"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es-MX"/>
            </a:p>
          </p:txBody>
        </p:sp>
        <p:sp>
          <p:nvSpPr>
            <p:cNvPr id="7"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es-MX"/>
            </a:p>
          </p:txBody>
        </p:sp>
        <p:sp>
          <p:nvSpPr>
            <p:cNvPr id="8"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es-MX"/>
            </a:p>
          </p:txBody>
        </p:sp>
        <p:sp>
          <p:nvSpPr>
            <p:cNvPr id="9"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es-MX"/>
            </a:p>
          </p:txBody>
        </p:sp>
        <p:sp>
          <p:nvSpPr>
            <p:cNvPr id="10"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es-MX"/>
            </a:p>
          </p:txBody>
        </p:sp>
        <p:sp>
          <p:nvSpPr>
            <p:cNvPr id="11"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es-MX"/>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37"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38"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grpSp>
          <p:nvGrpSpPr>
            <p:cNvPr id="13" name="Group 21"/>
            <p:cNvGrpSpPr>
              <a:grpSpLocks/>
            </p:cNvGrpSpPr>
            <p:nvPr userDrawn="1"/>
          </p:nvGrpSpPr>
          <p:grpSpPr bwMode="auto">
            <a:xfrm rot="-6691250">
              <a:off x="3637" y="117"/>
              <a:ext cx="356" cy="608"/>
              <a:chOff x="1733" y="866"/>
              <a:chExt cx="129" cy="157"/>
            </a:xfrm>
          </p:grpSpPr>
          <p:sp>
            <p:nvSpPr>
              <p:cNvPr id="33" name="Freeform 22"/>
              <p:cNvSpPr>
                <a:spLocks/>
              </p:cNvSpPr>
              <p:nvPr userDrawn="1"/>
            </p:nvSpPr>
            <p:spPr bwMode="ltGray">
              <a:xfrm>
                <a:off x="1733"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34" name="Freeform 23"/>
              <p:cNvSpPr>
                <a:spLocks/>
              </p:cNvSpPr>
              <p:nvPr userDrawn="1"/>
            </p:nvSpPr>
            <p:spPr bwMode="ltGray">
              <a:xfrm>
                <a:off x="1792"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35" name="Freeform 24"/>
              <p:cNvSpPr>
                <a:spLocks/>
              </p:cNvSpPr>
              <p:nvPr userDrawn="1"/>
            </p:nvSpPr>
            <p:spPr bwMode="ltGray">
              <a:xfrm>
                <a:off x="1776"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grpSp>
          <p:nvGrpSpPr>
            <p:cNvPr id="14" name="Group 25"/>
            <p:cNvGrpSpPr>
              <a:grpSpLocks/>
            </p:cNvGrpSpPr>
            <p:nvPr userDrawn="1"/>
          </p:nvGrpSpPr>
          <p:grpSpPr bwMode="auto">
            <a:xfrm rot="8524840">
              <a:off x="676" y="3302"/>
              <a:ext cx="500" cy="500"/>
              <a:chOff x="1727" y="872"/>
              <a:chExt cx="129" cy="156"/>
            </a:xfrm>
          </p:grpSpPr>
          <p:sp>
            <p:nvSpPr>
              <p:cNvPr id="30" name="Freeform 26"/>
              <p:cNvSpPr>
                <a:spLocks/>
              </p:cNvSpPr>
              <p:nvPr userDrawn="1"/>
            </p:nvSpPr>
            <p:spPr bwMode="ltGray">
              <a:xfrm>
                <a:off x="1727" y="872"/>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31" name="Freeform 27"/>
              <p:cNvSpPr>
                <a:spLocks/>
              </p:cNvSpPr>
              <p:nvPr userDrawn="1"/>
            </p:nvSpPr>
            <p:spPr bwMode="ltGray">
              <a:xfrm>
                <a:off x="1786" y="900"/>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32" name="Freeform 28"/>
              <p:cNvSpPr>
                <a:spLocks/>
              </p:cNvSpPr>
              <p:nvPr userDrawn="1"/>
            </p:nvSpPr>
            <p:spPr bwMode="ltGray">
              <a:xfrm>
                <a:off x="1772" y="1003"/>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grpSp>
          <p:nvGrpSpPr>
            <p:cNvPr id="15" name="Group 29"/>
            <p:cNvGrpSpPr>
              <a:grpSpLocks/>
            </p:cNvGrpSpPr>
            <p:nvPr userDrawn="1"/>
          </p:nvGrpSpPr>
          <p:grpSpPr bwMode="auto">
            <a:xfrm rot="4106450" flipH="1">
              <a:off x="404" y="261"/>
              <a:ext cx="708" cy="891"/>
              <a:chOff x="1727" y="866"/>
              <a:chExt cx="129" cy="157"/>
            </a:xfrm>
          </p:grpSpPr>
          <p:sp>
            <p:nvSpPr>
              <p:cNvPr id="27"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28"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29"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grpSp>
          <p:nvGrpSpPr>
            <p:cNvPr id="16" name="Group 33"/>
            <p:cNvGrpSpPr>
              <a:grpSpLocks/>
            </p:cNvGrpSpPr>
            <p:nvPr userDrawn="1"/>
          </p:nvGrpSpPr>
          <p:grpSpPr bwMode="auto">
            <a:xfrm rot="10015322" flipH="1">
              <a:off x="4625" y="2392"/>
              <a:ext cx="708" cy="891"/>
              <a:chOff x="1727" y="866"/>
              <a:chExt cx="129" cy="157"/>
            </a:xfrm>
          </p:grpSpPr>
          <p:sp>
            <p:nvSpPr>
              <p:cNvPr id="2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2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2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sp>
          <p:nvSpPr>
            <p:cNvPr id="17"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es-MX"/>
            </a:p>
          </p:txBody>
        </p:sp>
        <p:sp>
          <p:nvSpPr>
            <p:cNvPr id="18"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s-MX"/>
            </a:p>
          </p:txBody>
        </p:sp>
        <p:sp>
          <p:nvSpPr>
            <p:cNvPr id="19"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s-MX"/>
            </a:p>
          </p:txBody>
        </p:sp>
        <p:sp>
          <p:nvSpPr>
            <p:cNvPr id="2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s-MX"/>
            </a:p>
          </p:txBody>
        </p:sp>
        <p:sp>
          <p:nvSpPr>
            <p:cNvPr id="2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es-MX"/>
            </a:p>
          </p:txBody>
        </p:sp>
        <p:sp>
          <p:nvSpPr>
            <p:cNvPr id="22"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es-MX"/>
            </a:p>
          </p:txBody>
        </p:sp>
        <p:sp>
          <p:nvSpPr>
            <p:cNvPr id="2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es-MX"/>
            </a:p>
          </p:txBody>
        </p:sp>
      </p:grpSp>
      <p:sp>
        <p:nvSpPr>
          <p:cNvPr id="90159" name="Rectangle 47"/>
          <p:cNvSpPr>
            <a:spLocks noGrp="1" noChangeArrowheads="1"/>
          </p:cNvSpPr>
          <p:nvPr>
            <p:ph type="ctrTitle"/>
          </p:nvPr>
        </p:nvSpPr>
        <p:spPr>
          <a:xfrm>
            <a:off x="2455863" y="596900"/>
            <a:ext cx="6192837" cy="3581400"/>
          </a:xfrm>
        </p:spPr>
        <p:txBody>
          <a:bodyPr/>
          <a:lstStyle>
            <a:lvl1pPr>
              <a:defRPr sz="5200" b="1"/>
            </a:lvl1pPr>
          </a:lstStyle>
          <a:p>
            <a:r>
              <a:rPr lang="es-ES"/>
              <a:t>Haga clic para cambiar el estilo de título	</a:t>
            </a:r>
          </a:p>
        </p:txBody>
      </p:sp>
      <p:sp>
        <p:nvSpPr>
          <p:cNvPr id="90160"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s-ES"/>
              <a:t>Haga clic para modificar el estilo de subtítulo del patrón</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fld id="{0A36BAA5-F59E-45AA-9ACE-E9A6A40E6EA9}" type="datetime1">
              <a:rPr lang="en-US"/>
              <a:pPr>
                <a:defRPr/>
              </a:pPr>
              <a:t>4/30/2013</a:t>
            </a:fld>
            <a:endParaRPr lang="es-ES"/>
          </a:p>
        </p:txBody>
      </p:sp>
      <p:sp>
        <p:nvSpPr>
          <p:cNvPr id="47" name="Rectangle 45"/>
          <p:cNvSpPr>
            <a:spLocks noGrp="1" noChangeArrowheads="1"/>
          </p:cNvSpPr>
          <p:nvPr>
            <p:ph type="ftr" sz="quarter" idx="11"/>
          </p:nvPr>
        </p:nvSpPr>
        <p:spPr/>
        <p:txBody>
          <a:bodyPr/>
          <a:lstStyle>
            <a:lvl1pPr>
              <a:defRPr/>
            </a:lvl1pPr>
          </a:lstStyle>
          <a:p>
            <a:pPr>
              <a:defRPr/>
            </a:pPr>
            <a:endParaRPr lang="es-ES"/>
          </a:p>
        </p:txBody>
      </p:sp>
      <p:sp>
        <p:nvSpPr>
          <p:cNvPr id="48" name="Rectangle 46"/>
          <p:cNvSpPr>
            <a:spLocks noGrp="1" noChangeArrowheads="1"/>
          </p:cNvSpPr>
          <p:nvPr>
            <p:ph type="sldNum" sz="quarter" idx="12"/>
          </p:nvPr>
        </p:nvSpPr>
        <p:spPr/>
        <p:txBody>
          <a:bodyPr/>
          <a:lstStyle>
            <a:lvl1pPr>
              <a:defRPr/>
            </a:lvl1pPr>
          </a:lstStyle>
          <a:p>
            <a:pPr>
              <a:defRPr/>
            </a:pPr>
            <a:fld id="{B5C5C163-9741-4B7B-9C44-9BDA2EFDA596}" type="slidenum">
              <a:rPr lang="es-ES"/>
              <a:pPr>
                <a:defRPr/>
              </a:pPr>
              <a:t>‹Nº›</a:t>
            </a:fld>
            <a:endParaRPr lang="es-ES"/>
          </a:p>
        </p:txBody>
      </p:sp>
    </p:spTree>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7"/>
          <p:cNvSpPr>
            <a:spLocks noGrp="1" noChangeArrowheads="1"/>
          </p:cNvSpPr>
          <p:nvPr>
            <p:ph type="dt" sz="half" idx="10"/>
          </p:nvPr>
        </p:nvSpPr>
        <p:spPr>
          <a:ln/>
        </p:spPr>
        <p:txBody>
          <a:bodyPr/>
          <a:lstStyle>
            <a:lvl1pPr>
              <a:defRPr/>
            </a:lvl1pPr>
          </a:lstStyle>
          <a:p>
            <a:pPr>
              <a:defRPr/>
            </a:pPr>
            <a:fld id="{04D9CABD-A047-4EA9-9DA8-0D702DC12CBD}" type="datetime1">
              <a:rPr lang="en-US"/>
              <a:pPr>
                <a:defRPr/>
              </a:pPr>
              <a:t>4/30/2013</a:t>
            </a:fld>
            <a:endParaRPr lang="es-ES"/>
          </a:p>
        </p:txBody>
      </p:sp>
      <p:sp>
        <p:nvSpPr>
          <p:cNvPr id="5" name="Rectangle 48"/>
          <p:cNvSpPr>
            <a:spLocks noGrp="1" noChangeArrowheads="1"/>
          </p:cNvSpPr>
          <p:nvPr>
            <p:ph type="ftr" sz="quarter" idx="11"/>
          </p:nvPr>
        </p:nvSpPr>
        <p:spPr>
          <a:ln/>
        </p:spPr>
        <p:txBody>
          <a:bodyPr/>
          <a:lstStyle>
            <a:lvl1pPr>
              <a:defRPr/>
            </a:lvl1pPr>
          </a:lstStyle>
          <a:p>
            <a:pPr>
              <a:defRPr/>
            </a:pPr>
            <a:endParaRPr lang="es-ES"/>
          </a:p>
        </p:txBody>
      </p:sp>
      <p:sp>
        <p:nvSpPr>
          <p:cNvPr id="6" name="Rectangle 49"/>
          <p:cNvSpPr>
            <a:spLocks noGrp="1" noChangeArrowheads="1"/>
          </p:cNvSpPr>
          <p:nvPr>
            <p:ph type="sldNum" sz="quarter" idx="12"/>
          </p:nvPr>
        </p:nvSpPr>
        <p:spPr>
          <a:ln/>
        </p:spPr>
        <p:txBody>
          <a:bodyPr/>
          <a:lstStyle>
            <a:lvl1pPr>
              <a:defRPr/>
            </a:lvl1pPr>
          </a:lstStyle>
          <a:p>
            <a:pPr>
              <a:defRPr/>
            </a:pPr>
            <a:fld id="{046B3A7B-554F-46CD-8963-13C38D3F87C4}" type="slidenum">
              <a:rPr lang="es-ES"/>
              <a:pPr>
                <a:defRPr/>
              </a:pPr>
              <a:t>‹Nº›</a:t>
            </a:fld>
            <a:endParaRPr lang="es-ES"/>
          </a:p>
        </p:txBody>
      </p:sp>
    </p:spTree>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6225" y="103188"/>
            <a:ext cx="2060575" cy="59531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42913" y="103188"/>
            <a:ext cx="6030912" cy="5953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7"/>
          <p:cNvSpPr>
            <a:spLocks noGrp="1" noChangeArrowheads="1"/>
          </p:cNvSpPr>
          <p:nvPr>
            <p:ph type="dt" sz="half" idx="10"/>
          </p:nvPr>
        </p:nvSpPr>
        <p:spPr>
          <a:ln/>
        </p:spPr>
        <p:txBody>
          <a:bodyPr/>
          <a:lstStyle>
            <a:lvl1pPr>
              <a:defRPr/>
            </a:lvl1pPr>
          </a:lstStyle>
          <a:p>
            <a:pPr>
              <a:defRPr/>
            </a:pPr>
            <a:fld id="{7027E2DF-A92B-4FF2-8AA3-22B8DF7E6452}" type="datetime1">
              <a:rPr lang="en-US"/>
              <a:pPr>
                <a:defRPr/>
              </a:pPr>
              <a:t>4/30/2013</a:t>
            </a:fld>
            <a:endParaRPr lang="es-ES"/>
          </a:p>
        </p:txBody>
      </p:sp>
      <p:sp>
        <p:nvSpPr>
          <p:cNvPr id="5" name="Rectangle 48"/>
          <p:cNvSpPr>
            <a:spLocks noGrp="1" noChangeArrowheads="1"/>
          </p:cNvSpPr>
          <p:nvPr>
            <p:ph type="ftr" sz="quarter" idx="11"/>
          </p:nvPr>
        </p:nvSpPr>
        <p:spPr>
          <a:ln/>
        </p:spPr>
        <p:txBody>
          <a:bodyPr/>
          <a:lstStyle>
            <a:lvl1pPr>
              <a:defRPr/>
            </a:lvl1pPr>
          </a:lstStyle>
          <a:p>
            <a:pPr>
              <a:defRPr/>
            </a:pPr>
            <a:endParaRPr lang="es-ES"/>
          </a:p>
        </p:txBody>
      </p:sp>
      <p:sp>
        <p:nvSpPr>
          <p:cNvPr id="6" name="Rectangle 49"/>
          <p:cNvSpPr>
            <a:spLocks noGrp="1" noChangeArrowheads="1"/>
          </p:cNvSpPr>
          <p:nvPr>
            <p:ph type="sldNum" sz="quarter" idx="12"/>
          </p:nvPr>
        </p:nvSpPr>
        <p:spPr>
          <a:ln/>
        </p:spPr>
        <p:txBody>
          <a:bodyPr/>
          <a:lstStyle>
            <a:lvl1pPr>
              <a:defRPr/>
            </a:lvl1pPr>
          </a:lstStyle>
          <a:p>
            <a:pPr>
              <a:defRPr/>
            </a:pPr>
            <a:fld id="{CBC82C4F-BE95-4C98-B286-6A7CE79B7D03}" type="slidenum">
              <a:rPr lang="es-ES"/>
              <a:pPr>
                <a:defRPr/>
              </a:pPr>
              <a:t>‹Nº›</a:t>
            </a:fld>
            <a:endParaRPr lang="es-ES"/>
          </a:p>
        </p:txBody>
      </p:sp>
    </p:spTree>
  </p:cSld>
  <p:clrMapOvr>
    <a:masterClrMapping/>
  </p:clrMapOvr>
  <p:transition spd="med">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42913" y="103188"/>
            <a:ext cx="8243887" cy="1314450"/>
          </a:xfrm>
        </p:spPr>
        <p:txBody>
          <a:bodyPr/>
          <a:lstStyle/>
          <a:p>
            <a:r>
              <a:rPr lang="es-ES" smtClean="0"/>
              <a:t>Haga clic para modificar el estilo de título del patrón</a:t>
            </a:r>
            <a:endParaRPr lang="es-MX"/>
          </a:p>
        </p:txBody>
      </p:sp>
      <p:sp>
        <p:nvSpPr>
          <p:cNvPr id="3" name="2 Marcador de SmartArt"/>
          <p:cNvSpPr>
            <a:spLocks noGrp="1"/>
          </p:cNvSpPr>
          <p:nvPr>
            <p:ph type="dgm" idx="1"/>
          </p:nvPr>
        </p:nvSpPr>
        <p:spPr>
          <a:xfrm>
            <a:off x="457200" y="1600200"/>
            <a:ext cx="8229600" cy="4456113"/>
          </a:xfrm>
        </p:spPr>
        <p:txBody>
          <a:bodyPr/>
          <a:lstStyle/>
          <a:p>
            <a:pPr lvl="0"/>
            <a:endParaRPr lang="es-MX" noProof="0" smtClean="0"/>
          </a:p>
        </p:txBody>
      </p:sp>
      <p:sp>
        <p:nvSpPr>
          <p:cNvPr id="4" name="Rectangle 47"/>
          <p:cNvSpPr>
            <a:spLocks noGrp="1" noChangeArrowheads="1"/>
          </p:cNvSpPr>
          <p:nvPr>
            <p:ph type="dt" sz="half" idx="10"/>
          </p:nvPr>
        </p:nvSpPr>
        <p:spPr>
          <a:ln/>
        </p:spPr>
        <p:txBody>
          <a:bodyPr/>
          <a:lstStyle>
            <a:lvl1pPr>
              <a:defRPr/>
            </a:lvl1pPr>
          </a:lstStyle>
          <a:p>
            <a:pPr>
              <a:defRPr/>
            </a:pPr>
            <a:fld id="{19D28490-2383-4EE7-AF2B-DC5DF45B14DC}" type="datetime1">
              <a:rPr lang="en-US"/>
              <a:pPr>
                <a:defRPr/>
              </a:pPr>
              <a:t>4/30/2013</a:t>
            </a:fld>
            <a:endParaRPr lang="es-ES"/>
          </a:p>
        </p:txBody>
      </p:sp>
      <p:sp>
        <p:nvSpPr>
          <p:cNvPr id="5" name="Rectangle 48"/>
          <p:cNvSpPr>
            <a:spLocks noGrp="1" noChangeArrowheads="1"/>
          </p:cNvSpPr>
          <p:nvPr>
            <p:ph type="ftr" sz="quarter" idx="11"/>
          </p:nvPr>
        </p:nvSpPr>
        <p:spPr>
          <a:ln/>
        </p:spPr>
        <p:txBody>
          <a:bodyPr/>
          <a:lstStyle>
            <a:lvl1pPr>
              <a:defRPr/>
            </a:lvl1pPr>
          </a:lstStyle>
          <a:p>
            <a:pPr>
              <a:defRPr/>
            </a:pPr>
            <a:endParaRPr lang="es-ES"/>
          </a:p>
        </p:txBody>
      </p:sp>
      <p:sp>
        <p:nvSpPr>
          <p:cNvPr id="6" name="Rectangle 49"/>
          <p:cNvSpPr>
            <a:spLocks noGrp="1" noChangeArrowheads="1"/>
          </p:cNvSpPr>
          <p:nvPr>
            <p:ph type="sldNum" sz="quarter" idx="12"/>
          </p:nvPr>
        </p:nvSpPr>
        <p:spPr>
          <a:ln/>
        </p:spPr>
        <p:txBody>
          <a:bodyPr/>
          <a:lstStyle>
            <a:lvl1pPr>
              <a:defRPr/>
            </a:lvl1pPr>
          </a:lstStyle>
          <a:p>
            <a:pPr>
              <a:defRPr/>
            </a:pPr>
            <a:fld id="{0FE077F5-962C-461E-9CEF-30DE5A037EBD}" type="slidenum">
              <a:rPr lang="es-ES"/>
              <a:pPr>
                <a:defRPr/>
              </a:pPr>
              <a:t>‹Nº›</a:t>
            </a:fld>
            <a:endParaRPr lang="es-ES"/>
          </a:p>
        </p:txBody>
      </p:sp>
    </p:spTree>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7"/>
          <p:cNvSpPr>
            <a:spLocks noGrp="1" noChangeArrowheads="1"/>
          </p:cNvSpPr>
          <p:nvPr>
            <p:ph type="dt" sz="half" idx="10"/>
          </p:nvPr>
        </p:nvSpPr>
        <p:spPr>
          <a:ln/>
        </p:spPr>
        <p:txBody>
          <a:bodyPr/>
          <a:lstStyle>
            <a:lvl1pPr>
              <a:defRPr/>
            </a:lvl1pPr>
          </a:lstStyle>
          <a:p>
            <a:pPr>
              <a:defRPr/>
            </a:pPr>
            <a:fld id="{A7399FA4-27FE-4BC7-9311-87B9F4336063}" type="datetime1">
              <a:rPr lang="en-US"/>
              <a:pPr>
                <a:defRPr/>
              </a:pPr>
              <a:t>4/30/2013</a:t>
            </a:fld>
            <a:endParaRPr lang="es-ES"/>
          </a:p>
        </p:txBody>
      </p:sp>
      <p:sp>
        <p:nvSpPr>
          <p:cNvPr id="5" name="Rectangle 48"/>
          <p:cNvSpPr>
            <a:spLocks noGrp="1" noChangeArrowheads="1"/>
          </p:cNvSpPr>
          <p:nvPr>
            <p:ph type="ftr" sz="quarter" idx="11"/>
          </p:nvPr>
        </p:nvSpPr>
        <p:spPr>
          <a:ln/>
        </p:spPr>
        <p:txBody>
          <a:bodyPr/>
          <a:lstStyle>
            <a:lvl1pPr>
              <a:defRPr/>
            </a:lvl1pPr>
          </a:lstStyle>
          <a:p>
            <a:pPr>
              <a:defRPr/>
            </a:pPr>
            <a:endParaRPr lang="es-ES"/>
          </a:p>
        </p:txBody>
      </p:sp>
      <p:sp>
        <p:nvSpPr>
          <p:cNvPr id="6" name="Rectangle 49"/>
          <p:cNvSpPr>
            <a:spLocks noGrp="1" noChangeArrowheads="1"/>
          </p:cNvSpPr>
          <p:nvPr>
            <p:ph type="sldNum" sz="quarter" idx="12"/>
          </p:nvPr>
        </p:nvSpPr>
        <p:spPr>
          <a:ln/>
        </p:spPr>
        <p:txBody>
          <a:bodyPr/>
          <a:lstStyle>
            <a:lvl1pPr>
              <a:defRPr/>
            </a:lvl1pPr>
          </a:lstStyle>
          <a:p>
            <a:pPr>
              <a:defRPr/>
            </a:pPr>
            <a:fld id="{C9FA67BD-CCA2-4125-ACBB-EF68D4956D3C}" type="slidenum">
              <a:rPr lang="es-ES"/>
              <a:pPr>
                <a:defRPr/>
              </a:pPr>
              <a:t>‹Nº›</a:t>
            </a:fld>
            <a:endParaRPr lang="es-ES"/>
          </a:p>
        </p:txBody>
      </p:sp>
    </p:spTree>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7"/>
          <p:cNvSpPr>
            <a:spLocks noGrp="1" noChangeArrowheads="1"/>
          </p:cNvSpPr>
          <p:nvPr>
            <p:ph type="dt" sz="half" idx="10"/>
          </p:nvPr>
        </p:nvSpPr>
        <p:spPr>
          <a:ln/>
        </p:spPr>
        <p:txBody>
          <a:bodyPr/>
          <a:lstStyle>
            <a:lvl1pPr>
              <a:defRPr/>
            </a:lvl1pPr>
          </a:lstStyle>
          <a:p>
            <a:pPr>
              <a:defRPr/>
            </a:pPr>
            <a:fld id="{E69CFD32-2965-432C-9AE7-379DF9484FBA}" type="datetime1">
              <a:rPr lang="en-US"/>
              <a:pPr>
                <a:defRPr/>
              </a:pPr>
              <a:t>4/30/2013</a:t>
            </a:fld>
            <a:endParaRPr lang="es-ES"/>
          </a:p>
        </p:txBody>
      </p:sp>
      <p:sp>
        <p:nvSpPr>
          <p:cNvPr id="5" name="Rectangle 48"/>
          <p:cNvSpPr>
            <a:spLocks noGrp="1" noChangeArrowheads="1"/>
          </p:cNvSpPr>
          <p:nvPr>
            <p:ph type="ftr" sz="quarter" idx="11"/>
          </p:nvPr>
        </p:nvSpPr>
        <p:spPr>
          <a:ln/>
        </p:spPr>
        <p:txBody>
          <a:bodyPr/>
          <a:lstStyle>
            <a:lvl1pPr>
              <a:defRPr/>
            </a:lvl1pPr>
          </a:lstStyle>
          <a:p>
            <a:pPr>
              <a:defRPr/>
            </a:pPr>
            <a:endParaRPr lang="es-ES"/>
          </a:p>
        </p:txBody>
      </p:sp>
      <p:sp>
        <p:nvSpPr>
          <p:cNvPr id="6" name="Rectangle 49"/>
          <p:cNvSpPr>
            <a:spLocks noGrp="1" noChangeArrowheads="1"/>
          </p:cNvSpPr>
          <p:nvPr>
            <p:ph type="sldNum" sz="quarter" idx="12"/>
          </p:nvPr>
        </p:nvSpPr>
        <p:spPr>
          <a:ln/>
        </p:spPr>
        <p:txBody>
          <a:bodyPr/>
          <a:lstStyle>
            <a:lvl1pPr>
              <a:defRPr/>
            </a:lvl1pPr>
          </a:lstStyle>
          <a:p>
            <a:pPr>
              <a:defRPr/>
            </a:pPr>
            <a:fld id="{7C3DF30A-BB92-4312-9CA5-9869FEDC53B0}" type="slidenum">
              <a:rPr lang="es-ES"/>
              <a:pPr>
                <a:defRPr/>
              </a:pPr>
              <a:t>‹Nº›</a:t>
            </a:fld>
            <a:endParaRPr lang="es-ES"/>
          </a:p>
        </p:txBody>
      </p:sp>
    </p:spTree>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7"/>
          <p:cNvSpPr>
            <a:spLocks noGrp="1" noChangeArrowheads="1"/>
          </p:cNvSpPr>
          <p:nvPr>
            <p:ph type="dt" sz="half" idx="10"/>
          </p:nvPr>
        </p:nvSpPr>
        <p:spPr>
          <a:ln/>
        </p:spPr>
        <p:txBody>
          <a:bodyPr/>
          <a:lstStyle>
            <a:lvl1pPr>
              <a:defRPr/>
            </a:lvl1pPr>
          </a:lstStyle>
          <a:p>
            <a:pPr>
              <a:defRPr/>
            </a:pPr>
            <a:fld id="{B220068D-D956-43F2-A9AF-A561D9258209}" type="datetime1">
              <a:rPr lang="en-US"/>
              <a:pPr>
                <a:defRPr/>
              </a:pPr>
              <a:t>4/30/2013</a:t>
            </a:fld>
            <a:endParaRPr lang="es-ES"/>
          </a:p>
        </p:txBody>
      </p:sp>
      <p:sp>
        <p:nvSpPr>
          <p:cNvPr id="6" name="Rectangle 48"/>
          <p:cNvSpPr>
            <a:spLocks noGrp="1" noChangeArrowheads="1"/>
          </p:cNvSpPr>
          <p:nvPr>
            <p:ph type="ftr" sz="quarter" idx="11"/>
          </p:nvPr>
        </p:nvSpPr>
        <p:spPr>
          <a:ln/>
        </p:spPr>
        <p:txBody>
          <a:bodyPr/>
          <a:lstStyle>
            <a:lvl1pPr>
              <a:defRPr/>
            </a:lvl1pPr>
          </a:lstStyle>
          <a:p>
            <a:pPr>
              <a:defRPr/>
            </a:pPr>
            <a:endParaRPr lang="es-ES"/>
          </a:p>
        </p:txBody>
      </p:sp>
      <p:sp>
        <p:nvSpPr>
          <p:cNvPr id="7" name="Rectangle 49"/>
          <p:cNvSpPr>
            <a:spLocks noGrp="1" noChangeArrowheads="1"/>
          </p:cNvSpPr>
          <p:nvPr>
            <p:ph type="sldNum" sz="quarter" idx="12"/>
          </p:nvPr>
        </p:nvSpPr>
        <p:spPr>
          <a:ln/>
        </p:spPr>
        <p:txBody>
          <a:bodyPr/>
          <a:lstStyle>
            <a:lvl1pPr>
              <a:defRPr/>
            </a:lvl1pPr>
          </a:lstStyle>
          <a:p>
            <a:pPr>
              <a:defRPr/>
            </a:pPr>
            <a:fld id="{1F126A66-C3DE-4EED-99AB-0C5D1D4C1562}" type="slidenum">
              <a:rPr lang="es-ES"/>
              <a:pPr>
                <a:defRPr/>
              </a:pPr>
              <a:t>‹Nº›</a:t>
            </a:fld>
            <a:endParaRPr lang="es-ES"/>
          </a:p>
        </p:txBody>
      </p:sp>
    </p:spTree>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7"/>
          <p:cNvSpPr>
            <a:spLocks noGrp="1" noChangeArrowheads="1"/>
          </p:cNvSpPr>
          <p:nvPr>
            <p:ph type="dt" sz="half" idx="10"/>
          </p:nvPr>
        </p:nvSpPr>
        <p:spPr>
          <a:ln/>
        </p:spPr>
        <p:txBody>
          <a:bodyPr/>
          <a:lstStyle>
            <a:lvl1pPr>
              <a:defRPr/>
            </a:lvl1pPr>
          </a:lstStyle>
          <a:p>
            <a:pPr>
              <a:defRPr/>
            </a:pPr>
            <a:fld id="{CE344623-1585-457C-9672-F78BC5AD35BD}" type="datetime1">
              <a:rPr lang="en-US"/>
              <a:pPr>
                <a:defRPr/>
              </a:pPr>
              <a:t>4/30/2013</a:t>
            </a:fld>
            <a:endParaRPr lang="es-ES"/>
          </a:p>
        </p:txBody>
      </p:sp>
      <p:sp>
        <p:nvSpPr>
          <p:cNvPr id="8" name="Rectangle 48"/>
          <p:cNvSpPr>
            <a:spLocks noGrp="1" noChangeArrowheads="1"/>
          </p:cNvSpPr>
          <p:nvPr>
            <p:ph type="ftr" sz="quarter" idx="11"/>
          </p:nvPr>
        </p:nvSpPr>
        <p:spPr>
          <a:ln/>
        </p:spPr>
        <p:txBody>
          <a:bodyPr/>
          <a:lstStyle>
            <a:lvl1pPr>
              <a:defRPr/>
            </a:lvl1pPr>
          </a:lstStyle>
          <a:p>
            <a:pPr>
              <a:defRPr/>
            </a:pPr>
            <a:endParaRPr lang="es-ES"/>
          </a:p>
        </p:txBody>
      </p:sp>
      <p:sp>
        <p:nvSpPr>
          <p:cNvPr id="9" name="Rectangle 49"/>
          <p:cNvSpPr>
            <a:spLocks noGrp="1" noChangeArrowheads="1"/>
          </p:cNvSpPr>
          <p:nvPr>
            <p:ph type="sldNum" sz="quarter" idx="12"/>
          </p:nvPr>
        </p:nvSpPr>
        <p:spPr>
          <a:ln/>
        </p:spPr>
        <p:txBody>
          <a:bodyPr/>
          <a:lstStyle>
            <a:lvl1pPr>
              <a:defRPr/>
            </a:lvl1pPr>
          </a:lstStyle>
          <a:p>
            <a:pPr>
              <a:defRPr/>
            </a:pPr>
            <a:fld id="{9E35719F-CF36-408A-8BE9-5CB9EA9C4856}" type="slidenum">
              <a:rPr lang="es-ES"/>
              <a:pPr>
                <a:defRPr/>
              </a:pPr>
              <a:t>‹Nº›</a:t>
            </a:fld>
            <a:endParaRPr lang="es-ES"/>
          </a:p>
        </p:txBody>
      </p:sp>
    </p:spTree>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7"/>
          <p:cNvSpPr>
            <a:spLocks noGrp="1" noChangeArrowheads="1"/>
          </p:cNvSpPr>
          <p:nvPr>
            <p:ph type="dt" sz="half" idx="10"/>
          </p:nvPr>
        </p:nvSpPr>
        <p:spPr>
          <a:ln/>
        </p:spPr>
        <p:txBody>
          <a:bodyPr/>
          <a:lstStyle>
            <a:lvl1pPr>
              <a:defRPr/>
            </a:lvl1pPr>
          </a:lstStyle>
          <a:p>
            <a:pPr>
              <a:defRPr/>
            </a:pPr>
            <a:fld id="{87E9B22B-4211-412C-B0F3-D486121656E0}" type="datetime1">
              <a:rPr lang="en-US"/>
              <a:pPr>
                <a:defRPr/>
              </a:pPr>
              <a:t>4/30/2013</a:t>
            </a:fld>
            <a:endParaRPr lang="es-ES"/>
          </a:p>
        </p:txBody>
      </p:sp>
      <p:sp>
        <p:nvSpPr>
          <p:cNvPr id="4" name="Rectangle 48"/>
          <p:cNvSpPr>
            <a:spLocks noGrp="1" noChangeArrowheads="1"/>
          </p:cNvSpPr>
          <p:nvPr>
            <p:ph type="ftr" sz="quarter" idx="11"/>
          </p:nvPr>
        </p:nvSpPr>
        <p:spPr>
          <a:ln/>
        </p:spPr>
        <p:txBody>
          <a:bodyPr/>
          <a:lstStyle>
            <a:lvl1pPr>
              <a:defRPr/>
            </a:lvl1pPr>
          </a:lstStyle>
          <a:p>
            <a:pPr>
              <a:defRPr/>
            </a:pPr>
            <a:endParaRPr lang="es-ES"/>
          </a:p>
        </p:txBody>
      </p:sp>
      <p:sp>
        <p:nvSpPr>
          <p:cNvPr id="5" name="Rectangle 49"/>
          <p:cNvSpPr>
            <a:spLocks noGrp="1" noChangeArrowheads="1"/>
          </p:cNvSpPr>
          <p:nvPr>
            <p:ph type="sldNum" sz="quarter" idx="12"/>
          </p:nvPr>
        </p:nvSpPr>
        <p:spPr>
          <a:ln/>
        </p:spPr>
        <p:txBody>
          <a:bodyPr/>
          <a:lstStyle>
            <a:lvl1pPr>
              <a:defRPr/>
            </a:lvl1pPr>
          </a:lstStyle>
          <a:p>
            <a:pPr>
              <a:defRPr/>
            </a:pPr>
            <a:fld id="{70B8E5D3-461E-4618-811B-245EDA689113}" type="slidenum">
              <a:rPr lang="es-ES"/>
              <a:pPr>
                <a:defRPr/>
              </a:pPr>
              <a:t>‹Nº›</a:t>
            </a:fld>
            <a:endParaRPr lang="es-ES"/>
          </a:p>
        </p:txBody>
      </p:sp>
    </p:spTree>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fld id="{BFCD4588-F674-42C7-8ABD-3D78592FA33F}" type="datetime1">
              <a:rPr lang="en-US"/>
              <a:pPr>
                <a:defRPr/>
              </a:pPr>
              <a:t>4/30/2013</a:t>
            </a:fld>
            <a:endParaRPr lang="es-ES"/>
          </a:p>
        </p:txBody>
      </p:sp>
      <p:sp>
        <p:nvSpPr>
          <p:cNvPr id="3" name="Rectangle 48"/>
          <p:cNvSpPr>
            <a:spLocks noGrp="1" noChangeArrowheads="1"/>
          </p:cNvSpPr>
          <p:nvPr>
            <p:ph type="ftr" sz="quarter" idx="11"/>
          </p:nvPr>
        </p:nvSpPr>
        <p:spPr>
          <a:ln/>
        </p:spPr>
        <p:txBody>
          <a:bodyPr/>
          <a:lstStyle>
            <a:lvl1pPr>
              <a:defRPr/>
            </a:lvl1pPr>
          </a:lstStyle>
          <a:p>
            <a:pPr>
              <a:defRPr/>
            </a:pPr>
            <a:endParaRPr lang="es-ES"/>
          </a:p>
        </p:txBody>
      </p:sp>
      <p:sp>
        <p:nvSpPr>
          <p:cNvPr id="4" name="Rectangle 49"/>
          <p:cNvSpPr>
            <a:spLocks noGrp="1" noChangeArrowheads="1"/>
          </p:cNvSpPr>
          <p:nvPr>
            <p:ph type="sldNum" sz="quarter" idx="12"/>
          </p:nvPr>
        </p:nvSpPr>
        <p:spPr>
          <a:ln/>
        </p:spPr>
        <p:txBody>
          <a:bodyPr/>
          <a:lstStyle>
            <a:lvl1pPr>
              <a:defRPr/>
            </a:lvl1pPr>
          </a:lstStyle>
          <a:p>
            <a:pPr>
              <a:defRPr/>
            </a:pPr>
            <a:fld id="{78403754-A00D-423C-9FF6-0F5BBD9AA885}" type="slidenum">
              <a:rPr lang="es-ES"/>
              <a:pPr>
                <a:defRPr/>
              </a:pPr>
              <a:t>‹Nº›</a:t>
            </a:fld>
            <a:endParaRPr lang="es-ES"/>
          </a:p>
        </p:txBody>
      </p:sp>
    </p:spTree>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7"/>
          <p:cNvSpPr>
            <a:spLocks noGrp="1" noChangeArrowheads="1"/>
          </p:cNvSpPr>
          <p:nvPr>
            <p:ph type="dt" sz="half" idx="10"/>
          </p:nvPr>
        </p:nvSpPr>
        <p:spPr>
          <a:ln/>
        </p:spPr>
        <p:txBody>
          <a:bodyPr/>
          <a:lstStyle>
            <a:lvl1pPr>
              <a:defRPr/>
            </a:lvl1pPr>
          </a:lstStyle>
          <a:p>
            <a:pPr>
              <a:defRPr/>
            </a:pPr>
            <a:fld id="{8295D4C1-45F3-4778-81CF-8AF6C50BCE3D}" type="datetime1">
              <a:rPr lang="en-US"/>
              <a:pPr>
                <a:defRPr/>
              </a:pPr>
              <a:t>4/30/2013</a:t>
            </a:fld>
            <a:endParaRPr lang="es-ES"/>
          </a:p>
        </p:txBody>
      </p:sp>
      <p:sp>
        <p:nvSpPr>
          <p:cNvPr id="6" name="Rectangle 48"/>
          <p:cNvSpPr>
            <a:spLocks noGrp="1" noChangeArrowheads="1"/>
          </p:cNvSpPr>
          <p:nvPr>
            <p:ph type="ftr" sz="quarter" idx="11"/>
          </p:nvPr>
        </p:nvSpPr>
        <p:spPr>
          <a:ln/>
        </p:spPr>
        <p:txBody>
          <a:bodyPr/>
          <a:lstStyle>
            <a:lvl1pPr>
              <a:defRPr/>
            </a:lvl1pPr>
          </a:lstStyle>
          <a:p>
            <a:pPr>
              <a:defRPr/>
            </a:pPr>
            <a:endParaRPr lang="es-ES"/>
          </a:p>
        </p:txBody>
      </p:sp>
      <p:sp>
        <p:nvSpPr>
          <p:cNvPr id="7" name="Rectangle 49"/>
          <p:cNvSpPr>
            <a:spLocks noGrp="1" noChangeArrowheads="1"/>
          </p:cNvSpPr>
          <p:nvPr>
            <p:ph type="sldNum" sz="quarter" idx="12"/>
          </p:nvPr>
        </p:nvSpPr>
        <p:spPr>
          <a:ln/>
        </p:spPr>
        <p:txBody>
          <a:bodyPr/>
          <a:lstStyle>
            <a:lvl1pPr>
              <a:defRPr/>
            </a:lvl1pPr>
          </a:lstStyle>
          <a:p>
            <a:pPr>
              <a:defRPr/>
            </a:pPr>
            <a:fld id="{8A43E89A-FBCE-4C3F-9BC7-33E588FD6000}" type="slidenum">
              <a:rPr lang="es-ES"/>
              <a:pPr>
                <a:defRPr/>
              </a:pPr>
              <a:t>‹Nº›</a:t>
            </a:fld>
            <a:endParaRPr lang="es-ES"/>
          </a:p>
        </p:txBody>
      </p:sp>
    </p:spTree>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7"/>
          <p:cNvSpPr>
            <a:spLocks noGrp="1" noChangeArrowheads="1"/>
          </p:cNvSpPr>
          <p:nvPr>
            <p:ph type="dt" sz="half" idx="10"/>
          </p:nvPr>
        </p:nvSpPr>
        <p:spPr>
          <a:ln/>
        </p:spPr>
        <p:txBody>
          <a:bodyPr/>
          <a:lstStyle>
            <a:lvl1pPr>
              <a:defRPr/>
            </a:lvl1pPr>
          </a:lstStyle>
          <a:p>
            <a:pPr>
              <a:defRPr/>
            </a:pPr>
            <a:fld id="{15A53D3C-F84D-4DF3-B258-DEE8ACCFE891}" type="datetime1">
              <a:rPr lang="en-US"/>
              <a:pPr>
                <a:defRPr/>
              </a:pPr>
              <a:t>4/30/2013</a:t>
            </a:fld>
            <a:endParaRPr lang="es-ES"/>
          </a:p>
        </p:txBody>
      </p:sp>
      <p:sp>
        <p:nvSpPr>
          <p:cNvPr id="6" name="Rectangle 48"/>
          <p:cNvSpPr>
            <a:spLocks noGrp="1" noChangeArrowheads="1"/>
          </p:cNvSpPr>
          <p:nvPr>
            <p:ph type="ftr" sz="quarter" idx="11"/>
          </p:nvPr>
        </p:nvSpPr>
        <p:spPr>
          <a:ln/>
        </p:spPr>
        <p:txBody>
          <a:bodyPr/>
          <a:lstStyle>
            <a:lvl1pPr>
              <a:defRPr/>
            </a:lvl1pPr>
          </a:lstStyle>
          <a:p>
            <a:pPr>
              <a:defRPr/>
            </a:pPr>
            <a:endParaRPr lang="es-ES"/>
          </a:p>
        </p:txBody>
      </p:sp>
      <p:sp>
        <p:nvSpPr>
          <p:cNvPr id="7" name="Rectangle 49"/>
          <p:cNvSpPr>
            <a:spLocks noGrp="1" noChangeArrowheads="1"/>
          </p:cNvSpPr>
          <p:nvPr>
            <p:ph type="sldNum" sz="quarter" idx="12"/>
          </p:nvPr>
        </p:nvSpPr>
        <p:spPr>
          <a:ln/>
        </p:spPr>
        <p:txBody>
          <a:bodyPr/>
          <a:lstStyle>
            <a:lvl1pPr>
              <a:defRPr/>
            </a:lvl1pPr>
          </a:lstStyle>
          <a:p>
            <a:pPr>
              <a:defRPr/>
            </a:pPr>
            <a:fld id="{C29DFAEE-D1D6-44A3-A343-91665E87A7AE}" type="slidenum">
              <a:rPr lang="es-ES"/>
              <a:pPr>
                <a:defRPr/>
              </a:pPr>
              <a:t>‹Nº›</a:t>
            </a:fld>
            <a:endParaRPr lang="es-ES"/>
          </a:p>
        </p:txBody>
      </p:sp>
    </p:spTree>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89091"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pPr>
                <a:defRPr/>
              </a:pPr>
              <a:endParaRPr lang="es-MX"/>
            </a:p>
          </p:txBody>
        </p:sp>
        <p:grpSp>
          <p:nvGrpSpPr>
            <p:cNvPr id="1033" name="Group 4"/>
            <p:cNvGrpSpPr>
              <a:grpSpLocks/>
            </p:cNvGrpSpPr>
            <p:nvPr/>
          </p:nvGrpSpPr>
          <p:grpSpPr bwMode="auto">
            <a:xfrm rot="14964908" flipH="1">
              <a:off x="104" y="2441"/>
              <a:ext cx="452" cy="444"/>
              <a:chOff x="1727" y="866"/>
              <a:chExt cx="129" cy="157"/>
            </a:xfrm>
          </p:grpSpPr>
          <p:sp>
            <p:nvSpPr>
              <p:cNvPr id="89093"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89094"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89095"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sp>
          <p:nvSpPr>
            <p:cNvPr id="89096"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pPr>
                <a:defRPr/>
              </a:pPr>
              <a:endParaRPr lang="es-MX"/>
            </a:p>
          </p:txBody>
        </p:sp>
        <p:grpSp>
          <p:nvGrpSpPr>
            <p:cNvPr id="1035" name="Group 9"/>
            <p:cNvGrpSpPr>
              <a:grpSpLocks/>
            </p:cNvGrpSpPr>
            <p:nvPr/>
          </p:nvGrpSpPr>
          <p:grpSpPr bwMode="auto">
            <a:xfrm rot="416244">
              <a:off x="9" y="1746"/>
              <a:ext cx="1771" cy="1741"/>
              <a:chOff x="41" y="2787"/>
              <a:chExt cx="902" cy="833"/>
            </a:xfrm>
          </p:grpSpPr>
          <p:sp>
            <p:nvSpPr>
              <p:cNvPr id="89098"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es-MX"/>
              </a:p>
            </p:txBody>
          </p:sp>
          <p:sp>
            <p:nvSpPr>
              <p:cNvPr id="89099"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es-MX"/>
              </a:p>
            </p:txBody>
          </p:sp>
          <p:sp>
            <p:nvSpPr>
              <p:cNvPr id="89100"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es-MX"/>
              </a:p>
            </p:txBody>
          </p:sp>
          <p:sp>
            <p:nvSpPr>
              <p:cNvPr id="89101"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es-MX"/>
              </a:p>
            </p:txBody>
          </p:sp>
          <p:sp>
            <p:nvSpPr>
              <p:cNvPr id="89102" name="Freeform 14"/>
              <p:cNvSpPr>
                <a:spLocks/>
              </p:cNvSpPr>
              <p:nvPr userDrawn="1"/>
            </p:nvSpPr>
            <p:spPr bwMode="ltGray">
              <a:xfrm rot="373331" flipH="1">
                <a:off x="289" y="3133"/>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es-MX"/>
              </a:p>
            </p:txBody>
          </p:sp>
          <p:grpSp>
            <p:nvGrpSpPr>
              <p:cNvPr id="1067" name="Group 15"/>
              <p:cNvGrpSpPr>
                <a:grpSpLocks/>
              </p:cNvGrpSpPr>
              <p:nvPr userDrawn="1"/>
            </p:nvGrpSpPr>
            <p:grpSpPr bwMode="auto">
              <a:xfrm rot="10886446" flipH="1">
                <a:off x="335" y="3251"/>
                <a:ext cx="608" cy="369"/>
                <a:chOff x="-366" y="1704"/>
                <a:chExt cx="608" cy="369"/>
              </a:xfrm>
            </p:grpSpPr>
            <p:sp>
              <p:nvSpPr>
                <p:cNvPr id="89104"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es-MX"/>
                </a:p>
              </p:txBody>
            </p:sp>
            <p:sp>
              <p:nvSpPr>
                <p:cNvPr id="89105"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es-MX"/>
                </a:p>
              </p:txBody>
            </p:sp>
            <p:sp>
              <p:nvSpPr>
                <p:cNvPr id="89106" name="Freeform 18"/>
                <p:cNvSpPr>
                  <a:spLocks/>
                </p:cNvSpPr>
                <p:nvPr userDrawn="1"/>
              </p:nvSpPr>
              <p:spPr bwMode="ltGray">
                <a:xfrm rot="4200091">
                  <a:off x="189" y="1723"/>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es-MX"/>
                </a:p>
              </p:txBody>
            </p:sp>
          </p:grpSp>
        </p:grpSp>
        <p:grpSp>
          <p:nvGrpSpPr>
            <p:cNvPr id="1036" name="Group 19"/>
            <p:cNvGrpSpPr>
              <a:grpSpLocks/>
            </p:cNvGrpSpPr>
            <p:nvPr/>
          </p:nvGrpSpPr>
          <p:grpSpPr bwMode="auto">
            <a:xfrm rot="6248562">
              <a:off x="343" y="3854"/>
              <a:ext cx="392" cy="424"/>
              <a:chOff x="1727" y="866"/>
              <a:chExt cx="129" cy="157"/>
            </a:xfrm>
          </p:grpSpPr>
          <p:sp>
            <p:nvSpPr>
              <p:cNvPr id="89108" name="Freeform 20"/>
              <p:cNvSpPr>
                <a:spLocks/>
              </p:cNvSpPr>
              <p:nvPr userDrawn="1"/>
            </p:nvSpPr>
            <p:spPr bwMode="ltGray">
              <a:xfrm>
                <a:off x="1727" y="868"/>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89109" name="Freeform 21"/>
              <p:cNvSpPr>
                <a:spLocks/>
              </p:cNvSpPr>
              <p:nvPr userDrawn="1"/>
            </p:nvSpPr>
            <p:spPr bwMode="ltGray">
              <a:xfrm>
                <a:off x="1786" y="896"/>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89110"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grpSp>
          <p:nvGrpSpPr>
            <p:cNvPr id="1037" name="Group 23"/>
            <p:cNvGrpSpPr>
              <a:grpSpLocks/>
            </p:cNvGrpSpPr>
            <p:nvPr/>
          </p:nvGrpSpPr>
          <p:grpSpPr bwMode="auto">
            <a:xfrm rot="5003157">
              <a:off x="249" y="1102"/>
              <a:ext cx="412" cy="500"/>
              <a:chOff x="1727" y="866"/>
              <a:chExt cx="129" cy="157"/>
            </a:xfrm>
          </p:grpSpPr>
          <p:sp>
            <p:nvSpPr>
              <p:cNvPr id="89112"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89113"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89114"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grpSp>
          <p:nvGrpSpPr>
            <p:cNvPr id="1038" name="Group 27"/>
            <p:cNvGrpSpPr>
              <a:grpSpLocks/>
            </p:cNvGrpSpPr>
            <p:nvPr/>
          </p:nvGrpSpPr>
          <p:grpSpPr bwMode="auto">
            <a:xfrm>
              <a:off x="815" y="0"/>
              <a:ext cx="345" cy="367"/>
              <a:chOff x="1727" y="866"/>
              <a:chExt cx="129" cy="157"/>
            </a:xfrm>
          </p:grpSpPr>
          <p:sp>
            <p:nvSpPr>
              <p:cNvPr id="89116"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s-MX"/>
              </a:p>
            </p:txBody>
          </p:sp>
          <p:sp>
            <p:nvSpPr>
              <p:cNvPr id="89117"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s-MX"/>
              </a:p>
            </p:txBody>
          </p:sp>
          <p:sp>
            <p:nvSpPr>
              <p:cNvPr id="89118"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s-MX"/>
              </a:p>
            </p:txBody>
          </p:sp>
        </p:grpSp>
        <p:sp>
          <p:nvSpPr>
            <p:cNvPr id="89119"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pPr>
                <a:defRPr/>
              </a:pPr>
              <a:endParaRPr lang="es-MX"/>
            </a:p>
          </p:txBody>
        </p:sp>
        <p:sp>
          <p:nvSpPr>
            <p:cNvPr id="89120"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es-MX"/>
            </a:p>
          </p:txBody>
        </p:sp>
        <p:sp>
          <p:nvSpPr>
            <p:cNvPr id="89121"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es-MX"/>
            </a:p>
          </p:txBody>
        </p:sp>
        <p:sp>
          <p:nvSpPr>
            <p:cNvPr id="89122"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es-MX"/>
            </a:p>
          </p:txBody>
        </p:sp>
        <p:sp>
          <p:nvSpPr>
            <p:cNvPr id="89123"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es-MX"/>
            </a:p>
          </p:txBody>
        </p:sp>
        <p:sp>
          <p:nvSpPr>
            <p:cNvPr id="89124"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es-MX"/>
            </a:p>
          </p:txBody>
        </p:sp>
        <p:sp>
          <p:nvSpPr>
            <p:cNvPr id="89125"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es-MX"/>
            </a:p>
          </p:txBody>
        </p:sp>
        <p:sp>
          <p:nvSpPr>
            <p:cNvPr id="89126"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s-MX"/>
            </a:p>
          </p:txBody>
        </p:sp>
        <p:sp>
          <p:nvSpPr>
            <p:cNvPr id="89127"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s-MX"/>
            </a:p>
          </p:txBody>
        </p:sp>
        <p:sp>
          <p:nvSpPr>
            <p:cNvPr id="89128"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es-MX"/>
            </a:p>
          </p:txBody>
        </p:sp>
        <p:sp>
          <p:nvSpPr>
            <p:cNvPr id="89129"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s-MX"/>
            </a:p>
          </p:txBody>
        </p:sp>
        <p:sp>
          <p:nvSpPr>
            <p:cNvPr id="89130"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es-MX"/>
            </a:p>
          </p:txBody>
        </p:sp>
        <p:sp>
          <p:nvSpPr>
            <p:cNvPr id="89131"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es-MX"/>
            </a:p>
          </p:txBody>
        </p:sp>
        <p:sp>
          <p:nvSpPr>
            <p:cNvPr id="89132"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es-MX"/>
            </a:p>
          </p:txBody>
        </p:sp>
      </p:grpSp>
      <p:sp>
        <p:nvSpPr>
          <p:cNvPr id="89133"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9135" name="Rectangle 47"/>
          <p:cNvSpPr>
            <a:spLocks noGrp="1" noChangeArrowheads="1"/>
          </p:cNvSpPr>
          <p:nvPr>
            <p:ph type="dt" sz="half" idx="2"/>
          </p:nvPr>
        </p:nvSpPr>
        <p:spPr bwMode="auto">
          <a:xfrm>
            <a:off x="468313" y="6165850"/>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63ABDF24-0120-4AB3-B87A-4E71E2F5C14E}" type="datetime1">
              <a:rPr lang="en-US"/>
              <a:pPr>
                <a:defRPr/>
              </a:pPr>
              <a:t>4/30/2013</a:t>
            </a:fld>
            <a:endParaRPr lang="es-ES"/>
          </a:p>
        </p:txBody>
      </p:sp>
      <p:sp>
        <p:nvSpPr>
          <p:cNvPr id="89136"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89137"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CC50B9D1-93E3-4802-BE74-61E33519F3C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97" r:id="rId1"/>
    <p:sldLayoutId id="2147483796" r:id="rId2"/>
    <p:sldLayoutId id="2147483795" r:id="rId3"/>
    <p:sldLayoutId id="2147483794" r:id="rId4"/>
    <p:sldLayoutId id="2147483793" r:id="rId5"/>
    <p:sldLayoutId id="2147483792" r:id="rId6"/>
    <p:sldLayoutId id="2147483791" r:id="rId7"/>
    <p:sldLayoutId id="2147483790" r:id="rId8"/>
    <p:sldLayoutId id="2147483789" r:id="rId9"/>
    <p:sldLayoutId id="2147483788" r:id="rId10"/>
    <p:sldLayoutId id="2147483787" r:id="rId11"/>
    <p:sldLayoutId id="2147483786" r:id="rId12"/>
  </p:sldLayoutIdLst>
  <p:transition spd="med">
    <p:pull dir="rd"/>
  </p:transition>
  <p:timing>
    <p:tnLst>
      <p:par>
        <p:cTn id="1" dur="indefinite" restart="never" nodeType="tmRoot"/>
      </p:par>
    </p:tnLst>
  </p:timing>
  <p:hf hdr="0" ftr="0"/>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hyperlink" Target="http://upload.wikimedia.org/wikipedia/commons/0/02/Grafo_k4_plano.PNG" TargetMode="External"/><Relationship Id="rId3" Type="http://schemas.openxmlformats.org/officeDocument/2006/relationships/hyperlink" Target="http://images.google.com.mx/imgres?imgurl=http://www.monografias.com/trabajos16/grafos/Image6017.gif&amp;imgrefurl=http://www.monografias.com/trabajos16/grafos/grafos.shtml&amp;usg=__LBdhgtlMqF3zUDS9EGTUFgZD7jI=&amp;h=141&amp;w=149&amp;sz=1&amp;hl=es&amp;start=9&amp;um=1&amp;tbnid=zhka5ruT93WZGM:&amp;tbnh=90&amp;tbnw=95&amp;prev=/images?q=digrafo&amp;hl=es&amp;sa=N&amp;um=1" TargetMode="External"/><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hyperlink" Target="http://images.google.com.mx/imgres?imgurl=http://w3.ualg.pt/~hshah/algoritmos/Dijkstra1.jpg&amp;imgrefurl=http://w3.ualg.pt/~hshah/algoritmos/aula2mstdijkstra.html&amp;usg=__XCMfqtTok4-GUQ5H-xTZUD2nJF4=&amp;h=500&amp;w=744&amp;sz=77&amp;hl=es&amp;start=13&amp;um=1&amp;tbnid=5xl_TnVjlIp4vM:&amp;tbnh=95&amp;tbnw=141&amp;prev=/images?q=grafo+ponderado&amp;ndsp=20&amp;hl=es&amp;sa=N&amp;um=1" TargetMode="External"/><Relationship Id="rId4" Type="http://schemas.openxmlformats.org/officeDocument/2006/relationships/image" Target="../media/image6.jpe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images.google.com.mx/imgres?imgurl=http://upload.wikimedia.org/wikipedia/commons/thumb/c/cf/Complete_graph_K5.svg/200px-Complete_graph_K5.svg.png&amp;imgrefurl=http://es.wikipedia.org/wiki/Clique&amp;usg=__Jo5APpOeGbgmjwo9AqntPiK-ufc=&amp;h=200&amp;w=200&amp;sz=7&amp;hl=es&amp;start=5&amp;um=1&amp;tbnid=-fPpUDNa_9bdLM:&amp;tbnh=104&amp;tbnw=104&amp;prev=/images?q=grafo+completo&amp;hl=es&amp;um=1"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grafos"/>
          <p:cNvPicPr>
            <a:picLocks noChangeAspect="1" noChangeArrowheads="1"/>
          </p:cNvPicPr>
          <p:nvPr/>
        </p:nvPicPr>
        <p:blipFill>
          <a:blip r:embed="rId3" cstate="print"/>
          <a:srcRect/>
          <a:stretch>
            <a:fillRect/>
          </a:stretch>
        </p:blipFill>
        <p:spPr bwMode="auto">
          <a:xfrm>
            <a:off x="2555875" y="549275"/>
            <a:ext cx="3529013" cy="2663825"/>
          </a:xfrm>
          <a:prstGeom prst="rect">
            <a:avLst/>
          </a:prstGeom>
          <a:noFill/>
          <a:ln w="9525">
            <a:noFill/>
            <a:miter lim="800000"/>
            <a:headEnd/>
            <a:tailEnd/>
          </a:ln>
        </p:spPr>
      </p:pic>
      <p:sp>
        <p:nvSpPr>
          <p:cNvPr id="2055" name="WordArt 7"/>
          <p:cNvSpPr>
            <a:spLocks noChangeArrowheads="1" noChangeShapeType="1" noTextEdit="1"/>
          </p:cNvSpPr>
          <p:nvPr/>
        </p:nvSpPr>
        <p:spPr bwMode="auto">
          <a:xfrm>
            <a:off x="1692275" y="3429000"/>
            <a:ext cx="5759450" cy="1081088"/>
          </a:xfrm>
          <a:prstGeom prst="rect">
            <a:avLst/>
          </a:prstGeom>
        </p:spPr>
        <p:txBody>
          <a:bodyPr wrap="none" fromWordArt="1">
            <a:prstTxWarp prst="textPlain">
              <a:avLst>
                <a:gd name="adj" fmla="val 50000"/>
              </a:avLst>
            </a:prstTxWarp>
          </a:bodyPr>
          <a:lstStyle/>
          <a:p>
            <a:pPr algn="ctr">
              <a:defRPr/>
            </a:pPr>
            <a:r>
              <a:rPr lang="es-MX" sz="3600" kern="10">
                <a:ln w="9525">
                  <a:noFill/>
                  <a:round/>
                  <a:headEnd/>
                  <a:tailEnd/>
                </a:ln>
                <a:gradFill rotWithShape="1">
                  <a:gsLst>
                    <a:gs pos="0">
                      <a:srgbClr val="FF9933"/>
                    </a:gs>
                    <a:gs pos="50000">
                      <a:schemeClr val="tx2"/>
                    </a:gs>
                    <a:gs pos="100000">
                      <a:srgbClr val="FF9933"/>
                    </a:gs>
                  </a:gsLst>
                  <a:lin ang="5400000" scaled="1"/>
                </a:gradFill>
                <a:effectLst>
                  <a:outerShdw dist="35921" dir="2700000" algn="ctr" rotWithShape="0">
                    <a:srgbClr val="C0C0C0">
                      <a:alpha val="80000"/>
                    </a:srgbClr>
                  </a:outerShdw>
                </a:effectLst>
                <a:latin typeface="Impact"/>
              </a:rPr>
              <a:t>      </a:t>
            </a:r>
          </a:p>
        </p:txBody>
      </p:sp>
      <p:sp>
        <p:nvSpPr>
          <p:cNvPr id="4" name="3 Rectángulo"/>
          <p:cNvSpPr/>
          <p:nvPr/>
        </p:nvSpPr>
        <p:spPr>
          <a:xfrm>
            <a:off x="571472" y="3571876"/>
            <a:ext cx="7606571" cy="923330"/>
          </a:xfrm>
          <a:prstGeom prst="rect">
            <a:avLst/>
          </a:prstGeom>
          <a:noFill/>
        </p:spPr>
        <p:txBody>
          <a:bodyPr wrap="none">
            <a:spAutoFit/>
          </a:bodyPr>
          <a:lstStyle/>
          <a:p>
            <a:pPr algn="ctr">
              <a:defRPr/>
            </a:pPr>
            <a:r>
              <a:rPr lang="es-E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Grafos (parte 1)</a:t>
            </a:r>
          </a:p>
        </p:txBody>
      </p:sp>
    </p:spTree>
  </p:cSld>
  <p:clrMapOvr>
    <a:masterClrMapping/>
  </p:clrMapOvr>
  <p:transition spd="med">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913" y="214313"/>
            <a:ext cx="8243887" cy="774700"/>
          </a:xfrm>
        </p:spPr>
        <p:txBody>
          <a:bodyPr/>
          <a:lstStyle/>
          <a:p>
            <a:pPr>
              <a:defRPr/>
            </a:pPr>
            <a:r>
              <a:rPr lang="es-MX" sz="4000" dirty="0" smtClean="0"/>
              <a:t>Complemento de un grafo (G’)</a:t>
            </a:r>
            <a:endParaRPr lang="es-MX" sz="4000" dirty="0"/>
          </a:p>
        </p:txBody>
      </p:sp>
      <p:sp>
        <p:nvSpPr>
          <p:cNvPr id="12291" name="2 Marcador de fecha"/>
          <p:cNvSpPr>
            <a:spLocks noGrp="1"/>
          </p:cNvSpPr>
          <p:nvPr>
            <p:ph type="dt" sz="quarter" idx="10"/>
          </p:nvPr>
        </p:nvSpPr>
        <p:spPr>
          <a:noFill/>
        </p:spPr>
        <p:txBody>
          <a:bodyPr/>
          <a:lstStyle/>
          <a:p>
            <a:fld id="{4BF0468D-5D30-44C4-83EF-28964B45035F}" type="datetime1">
              <a:rPr lang="en-US" smtClean="0"/>
              <a:pPr/>
              <a:t>4/30/2013</a:t>
            </a:fld>
            <a:endParaRPr lang="es-ES" smtClean="0"/>
          </a:p>
        </p:txBody>
      </p:sp>
      <p:sp>
        <p:nvSpPr>
          <p:cNvPr id="12292" name="3 Marcador de número de diapositiva"/>
          <p:cNvSpPr>
            <a:spLocks noGrp="1"/>
          </p:cNvSpPr>
          <p:nvPr>
            <p:ph type="sldNum" sz="quarter" idx="12"/>
          </p:nvPr>
        </p:nvSpPr>
        <p:spPr>
          <a:noFill/>
        </p:spPr>
        <p:txBody>
          <a:bodyPr/>
          <a:lstStyle/>
          <a:p>
            <a:fld id="{3AF0C567-075C-4D66-825F-5308CCE2ADD7}" type="slidenum">
              <a:rPr lang="es-ES" smtClean="0"/>
              <a:pPr/>
              <a:t>10</a:t>
            </a:fld>
            <a:endParaRPr lang="es-ES" smtClean="0"/>
          </a:p>
        </p:txBody>
      </p:sp>
      <p:graphicFrame>
        <p:nvGraphicFramePr>
          <p:cNvPr id="5" name="4 Tabla"/>
          <p:cNvGraphicFramePr>
            <a:graphicFrameLocks noGrp="1"/>
          </p:cNvGraphicFramePr>
          <p:nvPr/>
        </p:nvGraphicFramePr>
        <p:xfrm>
          <a:off x="714375" y="2928938"/>
          <a:ext cx="7358114" cy="2686338"/>
        </p:xfrm>
        <a:graphic>
          <a:graphicData uri="http://schemas.openxmlformats.org/drawingml/2006/table">
            <a:tbl>
              <a:tblPr firstRow="1" bandRow="1">
                <a:tableStyleId>{616DA210-FB5B-4158-B5E0-FEB733F419BA}</a:tableStyleId>
              </a:tblPr>
              <a:tblGrid>
                <a:gridCol w="3714776"/>
                <a:gridCol w="3643338"/>
              </a:tblGrid>
              <a:tr h="642941">
                <a:tc>
                  <a:txBody>
                    <a:bodyPr/>
                    <a:lstStyle/>
                    <a:p>
                      <a:pPr algn="ctr"/>
                      <a:r>
                        <a:rPr lang="es-MX" b="0" dirty="0" smtClean="0"/>
                        <a:t>Grafo G</a:t>
                      </a:r>
                      <a:endParaRPr lang="es-MX" b="0" dirty="0"/>
                    </a:p>
                  </a:txBody>
                  <a:tcPr/>
                </a:tc>
                <a:tc>
                  <a:txBody>
                    <a:bodyPr/>
                    <a:lstStyle/>
                    <a:p>
                      <a:pPr marL="0" algn="ctr" defTabSz="914400" rtl="0" eaLnBrk="1" latinLnBrk="0" hangingPunct="1"/>
                      <a:r>
                        <a:rPr lang="es-MX" sz="1800" b="0" kern="1200" dirty="0" smtClean="0">
                          <a:solidFill>
                            <a:schemeClr val="tx1"/>
                          </a:solidFill>
                          <a:latin typeface="+mn-lt"/>
                          <a:ea typeface="+mn-ea"/>
                          <a:cs typeface="+mn-cs"/>
                        </a:rPr>
                        <a:t>Grafo Complemento G’</a:t>
                      </a:r>
                      <a:endParaRPr lang="es-MX" sz="1800" b="0" kern="1200" dirty="0">
                        <a:solidFill>
                          <a:schemeClr val="tx1"/>
                        </a:solidFill>
                        <a:latin typeface="+mn-lt"/>
                        <a:ea typeface="+mn-ea"/>
                        <a:cs typeface="+mn-cs"/>
                      </a:endParaRPr>
                    </a:p>
                  </a:txBody>
                  <a:tcPr/>
                </a:tc>
              </a:tr>
              <a:tr h="2043397">
                <a:tc>
                  <a:txBody>
                    <a:bodyPr/>
                    <a:lstStyle/>
                    <a:p>
                      <a:endParaRPr lang="es-MX" b="0" dirty="0"/>
                    </a:p>
                  </a:txBody>
                  <a:tcPr/>
                </a:tc>
                <a:tc>
                  <a:txBody>
                    <a:bodyPr/>
                    <a:lstStyle/>
                    <a:p>
                      <a:endParaRPr lang="es-MX" baseline="-25000" dirty="0"/>
                    </a:p>
                  </a:txBody>
                  <a:tcPr/>
                </a:tc>
              </a:tr>
            </a:tbl>
          </a:graphicData>
        </a:graphic>
      </p:graphicFrame>
      <p:sp>
        <p:nvSpPr>
          <p:cNvPr id="12304" name="5 CuadroTexto"/>
          <p:cNvSpPr txBox="1">
            <a:spLocks noChangeArrowheads="1"/>
          </p:cNvSpPr>
          <p:nvPr/>
        </p:nvSpPr>
        <p:spPr bwMode="auto">
          <a:xfrm>
            <a:off x="928688" y="1571625"/>
            <a:ext cx="7500937" cy="923925"/>
          </a:xfrm>
          <a:prstGeom prst="rect">
            <a:avLst/>
          </a:prstGeom>
          <a:noFill/>
          <a:ln w="9525">
            <a:noFill/>
            <a:miter lim="800000"/>
            <a:headEnd/>
            <a:tailEnd/>
          </a:ln>
        </p:spPr>
        <p:txBody>
          <a:bodyPr>
            <a:spAutoFit/>
          </a:bodyPr>
          <a:lstStyle/>
          <a:p>
            <a:r>
              <a:rPr lang="es-MX"/>
              <a:t>Es el grafo que le falta al grafo G, de forma que entre ambos forman un grafo completo de n vértices. Este grafo no tiene lazos ni arcos paralelos.</a:t>
            </a:r>
          </a:p>
        </p:txBody>
      </p:sp>
      <p:sp>
        <p:nvSpPr>
          <p:cNvPr id="7" name="6 Elipse"/>
          <p:cNvSpPr/>
          <p:nvPr/>
        </p:nvSpPr>
        <p:spPr>
          <a:xfrm>
            <a:off x="1785918" y="3950838"/>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A</a:t>
            </a:r>
          </a:p>
        </p:txBody>
      </p:sp>
      <p:sp>
        <p:nvSpPr>
          <p:cNvPr id="8" name="7 Elipse"/>
          <p:cNvSpPr/>
          <p:nvPr/>
        </p:nvSpPr>
        <p:spPr>
          <a:xfrm>
            <a:off x="3071802" y="3665086"/>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D</a:t>
            </a:r>
          </a:p>
        </p:txBody>
      </p:sp>
      <p:sp>
        <p:nvSpPr>
          <p:cNvPr id="9" name="8 Elipse"/>
          <p:cNvSpPr/>
          <p:nvPr/>
        </p:nvSpPr>
        <p:spPr>
          <a:xfrm>
            <a:off x="2928926" y="4522342"/>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E</a:t>
            </a:r>
          </a:p>
        </p:txBody>
      </p:sp>
      <p:sp>
        <p:nvSpPr>
          <p:cNvPr id="10" name="9 Elipse"/>
          <p:cNvSpPr/>
          <p:nvPr/>
        </p:nvSpPr>
        <p:spPr>
          <a:xfrm>
            <a:off x="2143108" y="4879532"/>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C</a:t>
            </a:r>
          </a:p>
        </p:txBody>
      </p:sp>
      <p:sp>
        <p:nvSpPr>
          <p:cNvPr id="11" name="10 Elipse"/>
          <p:cNvSpPr/>
          <p:nvPr/>
        </p:nvSpPr>
        <p:spPr>
          <a:xfrm>
            <a:off x="1142976" y="5022408"/>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B</a:t>
            </a:r>
          </a:p>
        </p:txBody>
      </p:sp>
      <p:sp>
        <p:nvSpPr>
          <p:cNvPr id="12" name="11 Elipse"/>
          <p:cNvSpPr/>
          <p:nvPr/>
        </p:nvSpPr>
        <p:spPr>
          <a:xfrm>
            <a:off x="3428992" y="5236722"/>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F</a:t>
            </a:r>
          </a:p>
        </p:txBody>
      </p:sp>
      <p:cxnSp>
        <p:nvCxnSpPr>
          <p:cNvPr id="14" name="13 Conector recto"/>
          <p:cNvCxnSpPr>
            <a:stCxn id="0" idx="5"/>
            <a:endCxn id="0" idx="2"/>
          </p:cNvCxnSpPr>
          <p:nvPr/>
        </p:nvCxnSpPr>
        <p:spPr>
          <a:xfrm rot="16200000" flipH="1">
            <a:off x="2243932" y="3980656"/>
            <a:ext cx="471488" cy="898525"/>
          </a:xfrm>
          <a:prstGeom prst="line">
            <a:avLst/>
          </a:prstGeom>
        </p:spPr>
        <p:style>
          <a:lnRef idx="1">
            <a:schemeClr val="dk1"/>
          </a:lnRef>
          <a:fillRef idx="0">
            <a:schemeClr val="dk1"/>
          </a:fillRef>
          <a:effectRef idx="0">
            <a:schemeClr val="dk1"/>
          </a:effectRef>
          <a:fontRef idx="minor">
            <a:schemeClr val="tx1"/>
          </a:fontRef>
        </p:style>
      </p:cxnSp>
      <p:cxnSp>
        <p:nvCxnSpPr>
          <p:cNvPr id="16" name="15 Conector recto"/>
          <p:cNvCxnSpPr>
            <a:stCxn id="0" idx="3"/>
            <a:endCxn id="0" idx="0"/>
          </p:cNvCxnSpPr>
          <p:nvPr/>
        </p:nvCxnSpPr>
        <p:spPr>
          <a:xfrm rot="5400000">
            <a:off x="2213769" y="3980656"/>
            <a:ext cx="971550" cy="827088"/>
          </a:xfrm>
          <a:prstGeom prst="line">
            <a:avLst/>
          </a:prstGeom>
        </p:spPr>
        <p:style>
          <a:lnRef idx="1">
            <a:schemeClr val="dk1"/>
          </a:lnRef>
          <a:fillRef idx="0">
            <a:schemeClr val="dk1"/>
          </a:fillRef>
          <a:effectRef idx="0">
            <a:schemeClr val="dk1"/>
          </a:effectRef>
          <a:fontRef idx="minor">
            <a:schemeClr val="tx1"/>
          </a:fontRef>
        </p:style>
      </p:cxnSp>
      <p:cxnSp>
        <p:nvCxnSpPr>
          <p:cNvPr id="18" name="17 Conector recto"/>
          <p:cNvCxnSpPr>
            <a:stCxn id="0" idx="4"/>
            <a:endCxn id="0" idx="0"/>
          </p:cNvCxnSpPr>
          <p:nvPr/>
        </p:nvCxnSpPr>
        <p:spPr>
          <a:xfrm rot="16200000" flipH="1">
            <a:off x="2750344" y="4415632"/>
            <a:ext cx="1285875" cy="357187"/>
          </a:xfrm>
          <a:prstGeom prst="line">
            <a:avLst/>
          </a:prstGeom>
        </p:spPr>
        <p:style>
          <a:lnRef idx="1">
            <a:schemeClr val="dk1"/>
          </a:lnRef>
          <a:fillRef idx="0">
            <a:schemeClr val="dk1"/>
          </a:fillRef>
          <a:effectRef idx="0">
            <a:schemeClr val="dk1"/>
          </a:effectRef>
          <a:fontRef idx="minor">
            <a:schemeClr val="tx1"/>
          </a:fontRef>
        </p:style>
      </p:cxnSp>
      <p:cxnSp>
        <p:nvCxnSpPr>
          <p:cNvPr id="20" name="19 Conector recto"/>
          <p:cNvCxnSpPr>
            <a:stCxn id="0" idx="5"/>
            <a:endCxn id="0" idx="1"/>
          </p:cNvCxnSpPr>
          <p:nvPr/>
        </p:nvCxnSpPr>
        <p:spPr>
          <a:xfrm rot="16200000" flipH="1">
            <a:off x="3065462" y="4873626"/>
            <a:ext cx="512763" cy="296862"/>
          </a:xfrm>
          <a:prstGeom prst="line">
            <a:avLst/>
          </a:prstGeom>
        </p:spPr>
        <p:style>
          <a:lnRef idx="1">
            <a:schemeClr val="dk1"/>
          </a:lnRef>
          <a:fillRef idx="0">
            <a:schemeClr val="dk1"/>
          </a:fillRef>
          <a:effectRef idx="0">
            <a:schemeClr val="dk1"/>
          </a:effectRef>
          <a:fontRef idx="minor">
            <a:schemeClr val="tx1"/>
          </a:fontRef>
        </p:style>
      </p:cxnSp>
      <p:cxnSp>
        <p:nvCxnSpPr>
          <p:cNvPr id="22" name="21 Conector recto"/>
          <p:cNvCxnSpPr>
            <a:stCxn id="0" idx="5"/>
            <a:endCxn id="0" idx="1"/>
          </p:cNvCxnSpPr>
          <p:nvPr/>
        </p:nvCxnSpPr>
        <p:spPr>
          <a:xfrm rot="16200000" flipH="1">
            <a:off x="2851150" y="4659313"/>
            <a:ext cx="155575" cy="1082675"/>
          </a:xfrm>
          <a:prstGeom prst="line">
            <a:avLst/>
          </a:prstGeom>
        </p:spPr>
        <p:style>
          <a:lnRef idx="1">
            <a:schemeClr val="dk1"/>
          </a:lnRef>
          <a:fillRef idx="0">
            <a:schemeClr val="dk1"/>
          </a:fillRef>
          <a:effectRef idx="0">
            <a:schemeClr val="dk1"/>
          </a:effectRef>
          <a:fontRef idx="minor">
            <a:schemeClr val="tx1"/>
          </a:fontRef>
        </p:style>
      </p:cxnSp>
      <p:cxnSp>
        <p:nvCxnSpPr>
          <p:cNvPr id="24" name="23 Conector recto"/>
          <p:cNvCxnSpPr>
            <a:stCxn id="0" idx="6"/>
            <a:endCxn id="0" idx="2"/>
          </p:cNvCxnSpPr>
          <p:nvPr/>
        </p:nvCxnSpPr>
        <p:spPr>
          <a:xfrm flipV="1">
            <a:off x="1428750" y="5022850"/>
            <a:ext cx="714375" cy="142875"/>
          </a:xfrm>
          <a:prstGeom prst="line">
            <a:avLst/>
          </a:prstGeom>
        </p:spPr>
        <p:style>
          <a:lnRef idx="1">
            <a:schemeClr val="dk1"/>
          </a:lnRef>
          <a:fillRef idx="0">
            <a:schemeClr val="dk1"/>
          </a:fillRef>
          <a:effectRef idx="0">
            <a:schemeClr val="dk1"/>
          </a:effectRef>
          <a:fontRef idx="minor">
            <a:schemeClr val="tx1"/>
          </a:fontRef>
        </p:style>
      </p:cxnSp>
      <p:cxnSp>
        <p:nvCxnSpPr>
          <p:cNvPr id="26" name="25 Conector recto"/>
          <p:cNvCxnSpPr>
            <a:stCxn id="0" idx="3"/>
            <a:endCxn id="0" idx="7"/>
          </p:cNvCxnSpPr>
          <p:nvPr/>
        </p:nvCxnSpPr>
        <p:spPr>
          <a:xfrm rot="5400000">
            <a:off x="1172369" y="4409281"/>
            <a:ext cx="869950" cy="439738"/>
          </a:xfrm>
          <a:prstGeom prst="line">
            <a:avLst/>
          </a:prstGeom>
        </p:spPr>
        <p:style>
          <a:lnRef idx="1">
            <a:schemeClr val="dk1"/>
          </a:lnRef>
          <a:fillRef idx="0">
            <a:schemeClr val="dk1"/>
          </a:fillRef>
          <a:effectRef idx="0">
            <a:schemeClr val="dk1"/>
          </a:effectRef>
          <a:fontRef idx="minor">
            <a:schemeClr val="tx1"/>
          </a:fontRef>
        </p:style>
      </p:cxnSp>
      <p:cxnSp>
        <p:nvCxnSpPr>
          <p:cNvPr id="28" name="27 Conector recto"/>
          <p:cNvCxnSpPr>
            <a:stCxn id="0" idx="5"/>
            <a:endCxn id="0" idx="2"/>
          </p:cNvCxnSpPr>
          <p:nvPr/>
        </p:nvCxnSpPr>
        <p:spPr>
          <a:xfrm rot="16200000" flipH="1">
            <a:off x="2351088" y="4302125"/>
            <a:ext cx="114300" cy="2041525"/>
          </a:xfrm>
          <a:prstGeom prst="line">
            <a:avLst/>
          </a:prstGeom>
        </p:spPr>
        <p:style>
          <a:lnRef idx="1">
            <a:schemeClr val="dk1"/>
          </a:lnRef>
          <a:fillRef idx="0">
            <a:schemeClr val="dk1"/>
          </a:fillRef>
          <a:effectRef idx="0">
            <a:schemeClr val="dk1"/>
          </a:effectRef>
          <a:fontRef idx="minor">
            <a:schemeClr val="tx1"/>
          </a:fontRef>
        </p:style>
      </p:cxnSp>
      <p:sp>
        <p:nvSpPr>
          <p:cNvPr id="29" name="28 Elipse"/>
          <p:cNvSpPr/>
          <p:nvPr/>
        </p:nvSpPr>
        <p:spPr>
          <a:xfrm>
            <a:off x="5643570" y="3939952"/>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A</a:t>
            </a:r>
          </a:p>
        </p:txBody>
      </p:sp>
      <p:sp>
        <p:nvSpPr>
          <p:cNvPr id="30" name="29 Elipse"/>
          <p:cNvSpPr/>
          <p:nvPr/>
        </p:nvSpPr>
        <p:spPr>
          <a:xfrm>
            <a:off x="6929454" y="3654200"/>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D</a:t>
            </a:r>
          </a:p>
        </p:txBody>
      </p:sp>
      <p:sp>
        <p:nvSpPr>
          <p:cNvPr id="31" name="30 Elipse"/>
          <p:cNvSpPr/>
          <p:nvPr/>
        </p:nvSpPr>
        <p:spPr>
          <a:xfrm>
            <a:off x="6786578" y="4511456"/>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E</a:t>
            </a:r>
          </a:p>
        </p:txBody>
      </p:sp>
      <p:sp>
        <p:nvSpPr>
          <p:cNvPr id="32" name="31 Elipse"/>
          <p:cNvSpPr/>
          <p:nvPr/>
        </p:nvSpPr>
        <p:spPr>
          <a:xfrm>
            <a:off x="6072198" y="5011522"/>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C</a:t>
            </a:r>
          </a:p>
        </p:txBody>
      </p:sp>
      <p:sp>
        <p:nvSpPr>
          <p:cNvPr id="33" name="32 Elipse"/>
          <p:cNvSpPr/>
          <p:nvPr/>
        </p:nvSpPr>
        <p:spPr>
          <a:xfrm>
            <a:off x="5000628" y="5011522"/>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B</a:t>
            </a:r>
          </a:p>
        </p:txBody>
      </p:sp>
      <p:sp>
        <p:nvSpPr>
          <p:cNvPr id="34" name="33 Elipse"/>
          <p:cNvSpPr/>
          <p:nvPr/>
        </p:nvSpPr>
        <p:spPr>
          <a:xfrm>
            <a:off x="7286644" y="5225836"/>
            <a:ext cx="285752" cy="285752"/>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s-MX" dirty="0">
                <a:solidFill>
                  <a:schemeClr val="bg1"/>
                </a:solidFill>
              </a:rPr>
              <a:t>F</a:t>
            </a:r>
          </a:p>
        </p:txBody>
      </p:sp>
      <p:cxnSp>
        <p:nvCxnSpPr>
          <p:cNvPr id="35" name="34 Conector recto"/>
          <p:cNvCxnSpPr>
            <a:stCxn id="0" idx="5"/>
            <a:endCxn id="0" idx="1"/>
          </p:cNvCxnSpPr>
          <p:nvPr/>
        </p:nvCxnSpPr>
        <p:spPr>
          <a:xfrm rot="16200000" flipH="1">
            <a:off x="6066631" y="4006057"/>
            <a:ext cx="1082675" cy="1439862"/>
          </a:xfrm>
          <a:prstGeom prst="line">
            <a:avLst/>
          </a:prstGeom>
        </p:spPr>
        <p:style>
          <a:lnRef idx="1">
            <a:schemeClr val="dk1"/>
          </a:lnRef>
          <a:fillRef idx="0">
            <a:schemeClr val="dk1"/>
          </a:fillRef>
          <a:effectRef idx="0">
            <a:schemeClr val="dk1"/>
          </a:effectRef>
          <a:fontRef idx="minor">
            <a:schemeClr val="tx1"/>
          </a:fontRef>
        </p:style>
      </p:cxnSp>
      <p:cxnSp>
        <p:nvCxnSpPr>
          <p:cNvPr id="36" name="35 Conector recto"/>
          <p:cNvCxnSpPr>
            <a:stCxn id="0" idx="3"/>
            <a:endCxn id="0" idx="7"/>
          </p:cNvCxnSpPr>
          <p:nvPr/>
        </p:nvCxnSpPr>
        <p:spPr>
          <a:xfrm rot="5400000">
            <a:off x="6423819" y="4648994"/>
            <a:ext cx="296863" cy="511175"/>
          </a:xfrm>
          <a:prstGeom prst="line">
            <a:avLst/>
          </a:prstGeom>
        </p:spPr>
        <p:style>
          <a:lnRef idx="1">
            <a:schemeClr val="dk1"/>
          </a:lnRef>
          <a:fillRef idx="0">
            <a:schemeClr val="dk1"/>
          </a:fillRef>
          <a:effectRef idx="0">
            <a:schemeClr val="dk1"/>
          </a:effectRef>
          <a:fontRef idx="minor">
            <a:schemeClr val="tx1"/>
          </a:fontRef>
        </p:style>
      </p:cxnSp>
      <p:cxnSp>
        <p:nvCxnSpPr>
          <p:cNvPr id="37" name="36 Conector recto"/>
          <p:cNvCxnSpPr>
            <a:stCxn id="0" idx="4"/>
            <a:endCxn id="0" idx="0"/>
          </p:cNvCxnSpPr>
          <p:nvPr/>
        </p:nvCxnSpPr>
        <p:spPr>
          <a:xfrm rot="5400000">
            <a:off x="6715126" y="4154487"/>
            <a:ext cx="571500" cy="142875"/>
          </a:xfrm>
          <a:prstGeom prst="line">
            <a:avLst/>
          </a:prstGeom>
        </p:spPr>
        <p:style>
          <a:lnRef idx="1">
            <a:schemeClr val="dk1"/>
          </a:lnRef>
          <a:fillRef idx="0">
            <a:schemeClr val="dk1"/>
          </a:fillRef>
          <a:effectRef idx="0">
            <a:schemeClr val="dk1"/>
          </a:effectRef>
          <a:fontRef idx="minor">
            <a:schemeClr val="tx1"/>
          </a:fontRef>
        </p:style>
      </p:cxnSp>
      <p:cxnSp>
        <p:nvCxnSpPr>
          <p:cNvPr id="40" name="39 Conector recto"/>
          <p:cNvCxnSpPr>
            <a:stCxn id="0" idx="7"/>
            <a:endCxn id="0" idx="3"/>
          </p:cNvCxnSpPr>
          <p:nvPr/>
        </p:nvCxnSpPr>
        <p:spPr>
          <a:xfrm rot="5400000" flipH="1" flipV="1">
            <a:off x="5530057" y="3612356"/>
            <a:ext cx="1155700" cy="1725613"/>
          </a:xfrm>
          <a:prstGeom prst="line">
            <a:avLst/>
          </a:prstGeom>
        </p:spPr>
        <p:style>
          <a:lnRef idx="1">
            <a:schemeClr val="dk1"/>
          </a:lnRef>
          <a:fillRef idx="0">
            <a:schemeClr val="dk1"/>
          </a:fillRef>
          <a:effectRef idx="0">
            <a:schemeClr val="dk1"/>
          </a:effectRef>
          <a:fontRef idx="minor">
            <a:schemeClr val="tx1"/>
          </a:fontRef>
        </p:style>
      </p:cxnSp>
      <p:cxnSp>
        <p:nvCxnSpPr>
          <p:cNvPr id="41" name="40 Conector recto"/>
          <p:cNvCxnSpPr>
            <a:stCxn id="0" idx="4"/>
            <a:endCxn id="0" idx="1"/>
          </p:cNvCxnSpPr>
          <p:nvPr/>
        </p:nvCxnSpPr>
        <p:spPr>
          <a:xfrm rot="16200000" flipH="1">
            <a:off x="5536407" y="4475956"/>
            <a:ext cx="827088" cy="327025"/>
          </a:xfrm>
          <a:prstGeom prst="line">
            <a:avLst/>
          </a:prstGeom>
        </p:spPr>
        <p:style>
          <a:lnRef idx="1">
            <a:schemeClr val="dk1"/>
          </a:lnRef>
          <a:fillRef idx="0">
            <a:schemeClr val="dk1"/>
          </a:fillRef>
          <a:effectRef idx="0">
            <a:schemeClr val="dk1"/>
          </a:effectRef>
          <a:fontRef idx="minor">
            <a:schemeClr val="tx1"/>
          </a:fontRef>
        </p:style>
      </p:cxnSp>
      <p:cxnSp>
        <p:nvCxnSpPr>
          <p:cNvPr id="42" name="41 Conector recto"/>
          <p:cNvCxnSpPr>
            <a:stCxn id="0" idx="6"/>
            <a:endCxn id="0" idx="2"/>
          </p:cNvCxnSpPr>
          <p:nvPr/>
        </p:nvCxnSpPr>
        <p:spPr>
          <a:xfrm flipV="1">
            <a:off x="5286375" y="4654550"/>
            <a:ext cx="1500188" cy="500063"/>
          </a:xfrm>
          <a:prstGeom prst="line">
            <a:avLst/>
          </a:prstGeom>
        </p:spPr>
        <p:style>
          <a:lnRef idx="1">
            <a:schemeClr val="dk1"/>
          </a:lnRef>
          <a:fillRef idx="0">
            <a:schemeClr val="dk1"/>
          </a:fillRef>
          <a:effectRef idx="0">
            <a:schemeClr val="dk1"/>
          </a:effectRef>
          <a:fontRef idx="minor">
            <a:schemeClr val="tx1"/>
          </a:fontRef>
        </p:style>
      </p:cxnSp>
      <p:cxnSp>
        <p:nvCxnSpPr>
          <p:cNvPr id="59" name="58 Conector recto"/>
          <p:cNvCxnSpPr>
            <a:stCxn id="0" idx="6"/>
            <a:endCxn id="0" idx="2"/>
          </p:cNvCxnSpPr>
          <p:nvPr/>
        </p:nvCxnSpPr>
        <p:spPr>
          <a:xfrm flipV="1">
            <a:off x="2071688" y="3808413"/>
            <a:ext cx="1000125" cy="28575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spd="med">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fecha"/>
          <p:cNvSpPr>
            <a:spLocks noGrp="1"/>
          </p:cNvSpPr>
          <p:nvPr>
            <p:ph type="dt" sz="quarter" idx="10"/>
          </p:nvPr>
        </p:nvSpPr>
        <p:spPr>
          <a:noFill/>
        </p:spPr>
        <p:txBody>
          <a:bodyPr/>
          <a:lstStyle/>
          <a:p>
            <a:fld id="{900FE823-A375-44B0-B4E6-D60301D26DEE}" type="datetime1">
              <a:rPr lang="en-US" smtClean="0"/>
              <a:pPr/>
              <a:t>4/30/2013</a:t>
            </a:fld>
            <a:endParaRPr lang="es-ES" smtClean="0"/>
          </a:p>
        </p:txBody>
      </p:sp>
      <p:sp>
        <p:nvSpPr>
          <p:cNvPr id="13315" name="4 Marcador de número de diapositiva"/>
          <p:cNvSpPr>
            <a:spLocks noGrp="1"/>
          </p:cNvSpPr>
          <p:nvPr>
            <p:ph type="sldNum" sz="quarter" idx="12"/>
          </p:nvPr>
        </p:nvSpPr>
        <p:spPr>
          <a:noFill/>
        </p:spPr>
        <p:txBody>
          <a:bodyPr/>
          <a:lstStyle/>
          <a:p>
            <a:fld id="{F02C6426-F98A-40E1-ABCC-739C3FE7153F}" type="slidenum">
              <a:rPr lang="es-ES" smtClean="0"/>
              <a:pPr/>
              <a:t>11</a:t>
            </a:fld>
            <a:endParaRPr lang="es-ES" smtClean="0"/>
          </a:p>
        </p:txBody>
      </p:sp>
      <p:sp>
        <p:nvSpPr>
          <p:cNvPr id="13316" name="Rectangle 3"/>
          <p:cNvSpPr>
            <a:spLocks noChangeArrowheads="1"/>
          </p:cNvSpPr>
          <p:nvPr/>
        </p:nvSpPr>
        <p:spPr bwMode="auto">
          <a:xfrm>
            <a:off x="285750" y="1166813"/>
            <a:ext cx="5429250" cy="762000"/>
          </a:xfrm>
          <a:prstGeom prst="rect">
            <a:avLst/>
          </a:prstGeom>
          <a:noFill/>
          <a:ln w="9525">
            <a:noFill/>
            <a:miter lim="800000"/>
            <a:headEnd/>
            <a:tailEnd/>
          </a:ln>
        </p:spPr>
        <p:txBody>
          <a:bodyPr anchor="b"/>
          <a:lstStyle/>
          <a:p>
            <a:pPr eaLnBrk="0" hangingPunct="0"/>
            <a:r>
              <a:rPr kumimoji="1" lang="es-ES_tradnl" sz="3200">
                <a:solidFill>
                  <a:schemeClr val="tx2"/>
                </a:solidFill>
              </a:rPr>
              <a:t>Representación matricial de un grafo</a:t>
            </a:r>
            <a:endParaRPr kumimoji="1" lang="es-ES" sz="3200">
              <a:solidFill>
                <a:schemeClr val="tx2"/>
              </a:solidFill>
            </a:endParaRPr>
          </a:p>
        </p:txBody>
      </p:sp>
      <p:grpSp>
        <p:nvGrpSpPr>
          <p:cNvPr id="13317" name="Group 4"/>
          <p:cNvGrpSpPr>
            <a:grpSpLocks/>
          </p:cNvGrpSpPr>
          <p:nvPr/>
        </p:nvGrpSpPr>
        <p:grpSpPr bwMode="auto">
          <a:xfrm>
            <a:off x="457200" y="228600"/>
            <a:ext cx="8229600" cy="457200"/>
            <a:chOff x="480" y="144"/>
            <a:chExt cx="4944" cy="288"/>
          </a:xfrm>
        </p:grpSpPr>
        <p:sp>
          <p:nvSpPr>
            <p:cNvPr id="13430" name="Text Box 5"/>
            <p:cNvSpPr txBox="1">
              <a:spLocks noChangeArrowheads="1"/>
            </p:cNvSpPr>
            <p:nvPr/>
          </p:nvSpPr>
          <p:spPr bwMode="auto">
            <a:xfrm>
              <a:off x="3504" y="144"/>
              <a:ext cx="1872" cy="288"/>
            </a:xfrm>
            <a:prstGeom prst="rect">
              <a:avLst/>
            </a:prstGeom>
            <a:noFill/>
            <a:ln w="9525">
              <a:noFill/>
              <a:miter lim="800000"/>
              <a:headEnd/>
              <a:tailEnd/>
            </a:ln>
          </p:spPr>
          <p:txBody>
            <a:bodyPr>
              <a:spAutoFit/>
            </a:bodyPr>
            <a:lstStyle/>
            <a:p>
              <a:pPr algn="r" eaLnBrk="0" hangingPunct="0">
                <a:spcBef>
                  <a:spcPct val="50000"/>
                </a:spcBef>
              </a:pPr>
              <a:r>
                <a:rPr lang="es-ES_tradnl" sz="2400">
                  <a:solidFill>
                    <a:schemeClr val="tx2"/>
                  </a:solidFill>
                </a:rPr>
                <a:t>GRAFOS</a:t>
              </a:r>
            </a:p>
          </p:txBody>
        </p:sp>
        <p:sp>
          <p:nvSpPr>
            <p:cNvPr id="13431" name="Line 6"/>
            <p:cNvSpPr>
              <a:spLocks noChangeShapeType="1"/>
            </p:cNvSpPr>
            <p:nvPr/>
          </p:nvSpPr>
          <p:spPr bwMode="auto">
            <a:xfrm>
              <a:off x="480" y="432"/>
              <a:ext cx="4944" cy="0"/>
            </a:xfrm>
            <a:prstGeom prst="line">
              <a:avLst/>
            </a:prstGeom>
            <a:noFill/>
            <a:ln w="76200" cmpd="tri">
              <a:solidFill>
                <a:schemeClr val="tx2"/>
              </a:solidFill>
              <a:round/>
              <a:headEnd/>
              <a:tailEnd/>
            </a:ln>
          </p:spPr>
          <p:txBody>
            <a:bodyPr wrap="none" anchor="ctr"/>
            <a:lstStyle/>
            <a:p>
              <a:endParaRPr lang="es-ES"/>
            </a:p>
          </p:txBody>
        </p:sp>
      </p:grpSp>
      <p:graphicFrame>
        <p:nvGraphicFramePr>
          <p:cNvPr id="50" name="49 Tabla"/>
          <p:cNvGraphicFramePr>
            <a:graphicFrameLocks noGrp="1"/>
          </p:cNvGraphicFramePr>
          <p:nvPr/>
        </p:nvGraphicFramePr>
        <p:xfrm>
          <a:off x="357188" y="2571750"/>
          <a:ext cx="8286750" cy="3989388"/>
        </p:xfrm>
        <a:graphic>
          <a:graphicData uri="http://schemas.openxmlformats.org/drawingml/2006/table">
            <a:tbl>
              <a:tblPr firstRow="1" bandRow="1">
                <a:tableStyleId>{D27102A9-8310-4765-A935-A1911B00CA55}</a:tableStyleId>
              </a:tblPr>
              <a:tblGrid>
                <a:gridCol w="5072098"/>
                <a:gridCol w="3214710"/>
              </a:tblGrid>
              <a:tr h="2072237">
                <a:tc>
                  <a:txBody>
                    <a:bodyPr/>
                    <a:lstStyle/>
                    <a:p>
                      <a:pPr algn="just"/>
                      <a:r>
                        <a:rPr lang="es-MX" dirty="0" smtClean="0"/>
                        <a:t>Matriz de Adyacencia: </a:t>
                      </a:r>
                      <a:r>
                        <a:rPr lang="es-MX" b="0" dirty="0" smtClean="0"/>
                        <a:t>Es una matriz cuadrada en el cual los vértices del grafo se indican como filas y como columnas: se coloca un 1 cuando existe una relación entre uno y otro vértice o un 0 cuando no exista relación</a:t>
                      </a:r>
                    </a:p>
                    <a:p>
                      <a:pPr algn="just"/>
                      <a:endParaRPr lang="es-MX" b="0" dirty="0" smtClean="0"/>
                    </a:p>
                  </a:txBody>
                  <a:tcPr/>
                </a:tc>
                <a:tc>
                  <a:txBody>
                    <a:bodyPr/>
                    <a:lstStyle/>
                    <a:p>
                      <a:endParaRPr lang="es-MX" dirty="0" smtClean="0"/>
                    </a:p>
                    <a:p>
                      <a:endParaRPr lang="es-MX" dirty="0" smtClean="0"/>
                    </a:p>
                    <a:p>
                      <a:endParaRPr lang="es-MX" dirty="0" smtClean="0"/>
                    </a:p>
                    <a:p>
                      <a:endParaRPr lang="es-MX" dirty="0" smtClean="0"/>
                    </a:p>
                    <a:p>
                      <a:endParaRPr lang="es-MX" dirty="0" smtClean="0"/>
                    </a:p>
                    <a:p>
                      <a:endParaRPr lang="es-MX" dirty="0"/>
                    </a:p>
                  </a:txBody>
                  <a:tcPr/>
                </a:tc>
              </a:tr>
              <a:tr h="1917407">
                <a:tc>
                  <a:txBody>
                    <a:bodyPr/>
                    <a:lstStyle/>
                    <a:p>
                      <a:r>
                        <a:rPr lang="es-MX" dirty="0" smtClean="0"/>
                        <a:t>Matriz de Incidencia: En esta matriz se colocan los vértices del grafo como filas y los arcos como columnas</a:t>
                      </a:r>
                      <a:endParaRPr lang="es-MX" dirty="0"/>
                    </a:p>
                  </a:txBody>
                  <a:tcPr/>
                </a:tc>
                <a:tc>
                  <a:txBody>
                    <a:bodyPr/>
                    <a:lstStyle/>
                    <a:p>
                      <a:endParaRPr lang="es-MX" dirty="0" smtClean="0"/>
                    </a:p>
                    <a:p>
                      <a:endParaRPr lang="es-MX" dirty="0" smtClean="0"/>
                    </a:p>
                    <a:p>
                      <a:endParaRPr lang="es-MX" dirty="0" smtClean="0"/>
                    </a:p>
                    <a:p>
                      <a:endParaRPr lang="es-MX" dirty="0" smtClean="0"/>
                    </a:p>
                    <a:p>
                      <a:endParaRPr lang="es-MX" dirty="0" smtClean="0"/>
                    </a:p>
                  </a:txBody>
                  <a:tcPr/>
                </a:tc>
              </a:tr>
            </a:tbl>
          </a:graphicData>
        </a:graphic>
      </p:graphicFrame>
      <p:sp>
        <p:nvSpPr>
          <p:cNvPr id="52" name="51 Elipse"/>
          <p:cNvSpPr/>
          <p:nvPr/>
        </p:nvSpPr>
        <p:spPr>
          <a:xfrm>
            <a:off x="6143636" y="1571612"/>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a</a:t>
            </a:r>
          </a:p>
        </p:txBody>
      </p:sp>
      <p:sp>
        <p:nvSpPr>
          <p:cNvPr id="53" name="52 Elipse"/>
          <p:cNvSpPr/>
          <p:nvPr/>
        </p:nvSpPr>
        <p:spPr>
          <a:xfrm>
            <a:off x="7143768" y="1285860"/>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c</a:t>
            </a:r>
          </a:p>
        </p:txBody>
      </p:sp>
      <p:sp>
        <p:nvSpPr>
          <p:cNvPr id="55" name="54 Elipse"/>
          <p:cNvSpPr/>
          <p:nvPr/>
        </p:nvSpPr>
        <p:spPr>
          <a:xfrm>
            <a:off x="7786710" y="1785926"/>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d</a:t>
            </a:r>
          </a:p>
        </p:txBody>
      </p:sp>
      <p:sp>
        <p:nvSpPr>
          <p:cNvPr id="56" name="55 Elipse"/>
          <p:cNvSpPr/>
          <p:nvPr/>
        </p:nvSpPr>
        <p:spPr>
          <a:xfrm>
            <a:off x="6715140" y="2143116"/>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b</a:t>
            </a:r>
          </a:p>
        </p:txBody>
      </p:sp>
      <p:cxnSp>
        <p:nvCxnSpPr>
          <p:cNvPr id="58" name="57 Conector recto"/>
          <p:cNvCxnSpPr>
            <a:stCxn id="0" idx="5"/>
            <a:endCxn id="0" idx="1"/>
          </p:cNvCxnSpPr>
          <p:nvPr/>
        </p:nvCxnSpPr>
        <p:spPr>
          <a:xfrm rot="16200000" flipH="1">
            <a:off x="6326188" y="1754188"/>
            <a:ext cx="420687" cy="420687"/>
          </a:xfrm>
          <a:prstGeom prst="line">
            <a:avLst/>
          </a:prstGeom>
        </p:spPr>
        <p:style>
          <a:lnRef idx="1">
            <a:schemeClr val="dk1"/>
          </a:lnRef>
          <a:fillRef idx="0">
            <a:schemeClr val="dk1"/>
          </a:fillRef>
          <a:effectRef idx="0">
            <a:schemeClr val="dk1"/>
          </a:effectRef>
          <a:fontRef idx="minor">
            <a:schemeClr val="tx1"/>
          </a:fontRef>
        </p:style>
      </p:cxnSp>
      <p:cxnSp>
        <p:nvCxnSpPr>
          <p:cNvPr id="62" name="61 Conector recto"/>
          <p:cNvCxnSpPr>
            <a:stCxn id="0" idx="6"/>
            <a:endCxn id="0" idx="2"/>
          </p:cNvCxnSpPr>
          <p:nvPr/>
        </p:nvCxnSpPr>
        <p:spPr>
          <a:xfrm>
            <a:off x="6357938" y="1677988"/>
            <a:ext cx="1428750" cy="214312"/>
          </a:xfrm>
          <a:prstGeom prst="line">
            <a:avLst/>
          </a:prstGeom>
        </p:spPr>
        <p:style>
          <a:lnRef idx="1">
            <a:schemeClr val="dk1"/>
          </a:lnRef>
          <a:fillRef idx="0">
            <a:schemeClr val="dk1"/>
          </a:fillRef>
          <a:effectRef idx="0">
            <a:schemeClr val="dk1"/>
          </a:effectRef>
          <a:fontRef idx="minor">
            <a:schemeClr val="tx1"/>
          </a:fontRef>
        </p:style>
      </p:cxnSp>
      <p:cxnSp>
        <p:nvCxnSpPr>
          <p:cNvPr id="64" name="63 Conector recto"/>
          <p:cNvCxnSpPr>
            <a:stCxn id="0" idx="4"/>
            <a:endCxn id="0" idx="7"/>
          </p:cNvCxnSpPr>
          <p:nvPr/>
        </p:nvCxnSpPr>
        <p:spPr>
          <a:xfrm rot="5400000">
            <a:off x="6737350" y="1660526"/>
            <a:ext cx="674687" cy="354012"/>
          </a:xfrm>
          <a:prstGeom prst="line">
            <a:avLst/>
          </a:prstGeom>
        </p:spPr>
        <p:style>
          <a:lnRef idx="1">
            <a:schemeClr val="dk1"/>
          </a:lnRef>
          <a:fillRef idx="0">
            <a:schemeClr val="dk1"/>
          </a:fillRef>
          <a:effectRef idx="0">
            <a:schemeClr val="dk1"/>
          </a:effectRef>
          <a:fontRef idx="minor">
            <a:schemeClr val="tx1"/>
          </a:fontRef>
        </p:style>
      </p:cxnSp>
      <p:cxnSp>
        <p:nvCxnSpPr>
          <p:cNvPr id="66" name="65 Conector recto"/>
          <p:cNvCxnSpPr>
            <a:stCxn id="0" idx="5"/>
            <a:endCxn id="0" idx="1"/>
          </p:cNvCxnSpPr>
          <p:nvPr/>
        </p:nvCxnSpPr>
        <p:spPr>
          <a:xfrm rot="16200000" flipH="1">
            <a:off x="7397751" y="1397000"/>
            <a:ext cx="349250" cy="492125"/>
          </a:xfrm>
          <a:prstGeom prst="line">
            <a:avLst/>
          </a:prstGeom>
        </p:spPr>
        <p:style>
          <a:lnRef idx="1">
            <a:schemeClr val="dk1"/>
          </a:lnRef>
          <a:fillRef idx="0">
            <a:schemeClr val="dk1"/>
          </a:fillRef>
          <a:effectRef idx="0">
            <a:schemeClr val="dk1"/>
          </a:effectRef>
          <a:fontRef idx="minor">
            <a:schemeClr val="tx1"/>
          </a:fontRef>
        </p:style>
      </p:cxnSp>
      <p:cxnSp>
        <p:nvCxnSpPr>
          <p:cNvPr id="68" name="67 Conector recto"/>
          <p:cNvCxnSpPr>
            <a:stCxn id="0" idx="6"/>
            <a:endCxn id="0" idx="3"/>
          </p:cNvCxnSpPr>
          <p:nvPr/>
        </p:nvCxnSpPr>
        <p:spPr>
          <a:xfrm flipV="1">
            <a:off x="6357938" y="1468438"/>
            <a:ext cx="817562" cy="20955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1" name="70 Tabla"/>
          <p:cNvGraphicFramePr>
            <a:graphicFrameLocks noGrp="1"/>
          </p:cNvGraphicFramePr>
          <p:nvPr/>
        </p:nvGraphicFramePr>
        <p:xfrm>
          <a:off x="5715000" y="2714625"/>
          <a:ext cx="2786063" cy="1828800"/>
        </p:xfrm>
        <a:graphic>
          <a:graphicData uri="http://schemas.openxmlformats.org/drawingml/2006/table">
            <a:tbl>
              <a:tblPr firstRow="1" bandRow="1">
                <a:tableStyleId>{C4B1156A-380E-4F78-BDF5-A606A8083BF9}</a:tableStyleId>
              </a:tblPr>
              <a:tblGrid>
                <a:gridCol w="557216"/>
                <a:gridCol w="557216"/>
                <a:gridCol w="557216"/>
                <a:gridCol w="557216"/>
                <a:gridCol w="557216"/>
              </a:tblGrid>
              <a:tr h="285752">
                <a:tc>
                  <a:txBody>
                    <a:bodyPr/>
                    <a:lstStyle/>
                    <a:p>
                      <a:endParaRPr lang="es-MX" dirty="0"/>
                    </a:p>
                  </a:txBody>
                  <a:tcPr>
                    <a:solidFill>
                      <a:schemeClr val="accent4">
                        <a:lumMod val="20000"/>
                        <a:lumOff val="80000"/>
                      </a:schemeClr>
                    </a:solidFill>
                  </a:tcPr>
                </a:tc>
                <a:tc>
                  <a:txBody>
                    <a:bodyPr/>
                    <a:lstStyle/>
                    <a:p>
                      <a:r>
                        <a:rPr lang="es-MX" sz="1600" b="0" dirty="0" smtClean="0"/>
                        <a:t>a</a:t>
                      </a:r>
                      <a:endParaRPr lang="es-MX" sz="1600" b="0" dirty="0"/>
                    </a:p>
                  </a:txBody>
                  <a:tcPr>
                    <a:solidFill>
                      <a:schemeClr val="accent4">
                        <a:lumMod val="20000"/>
                        <a:lumOff val="80000"/>
                      </a:schemeClr>
                    </a:solidFill>
                  </a:tcPr>
                </a:tc>
                <a:tc>
                  <a:txBody>
                    <a:bodyPr/>
                    <a:lstStyle/>
                    <a:p>
                      <a:r>
                        <a:rPr lang="es-MX" sz="1600" b="0" dirty="0" smtClean="0"/>
                        <a:t>b</a:t>
                      </a:r>
                      <a:endParaRPr lang="es-MX" sz="1600" b="0" dirty="0"/>
                    </a:p>
                  </a:txBody>
                  <a:tcPr>
                    <a:solidFill>
                      <a:schemeClr val="accent4">
                        <a:lumMod val="20000"/>
                        <a:lumOff val="80000"/>
                      </a:schemeClr>
                    </a:solidFill>
                  </a:tcPr>
                </a:tc>
                <a:tc>
                  <a:txBody>
                    <a:bodyPr/>
                    <a:lstStyle/>
                    <a:p>
                      <a:r>
                        <a:rPr lang="es-MX" sz="1600" b="0" dirty="0" smtClean="0"/>
                        <a:t>c</a:t>
                      </a:r>
                      <a:endParaRPr lang="es-MX" sz="1600" b="0" dirty="0"/>
                    </a:p>
                  </a:txBody>
                  <a:tcPr>
                    <a:solidFill>
                      <a:schemeClr val="accent4">
                        <a:lumMod val="20000"/>
                        <a:lumOff val="80000"/>
                      </a:schemeClr>
                    </a:solidFill>
                  </a:tcPr>
                </a:tc>
                <a:tc>
                  <a:txBody>
                    <a:bodyPr/>
                    <a:lstStyle/>
                    <a:p>
                      <a:r>
                        <a:rPr lang="es-MX" sz="1600" b="0" dirty="0" smtClean="0"/>
                        <a:t> d</a:t>
                      </a:r>
                      <a:endParaRPr lang="es-MX" sz="1600" b="0" dirty="0"/>
                    </a:p>
                  </a:txBody>
                  <a:tcPr>
                    <a:solidFill>
                      <a:schemeClr val="accent4">
                        <a:lumMod val="20000"/>
                        <a:lumOff val="80000"/>
                      </a:schemeClr>
                    </a:solidFill>
                  </a:tcPr>
                </a:tc>
              </a:tr>
              <a:tr h="285752">
                <a:tc>
                  <a:txBody>
                    <a:bodyPr/>
                    <a:lstStyle/>
                    <a:p>
                      <a:r>
                        <a:rPr lang="es-MX" sz="1600" dirty="0" smtClean="0"/>
                        <a:t> a</a:t>
                      </a:r>
                      <a:endParaRPr lang="es-MX" sz="1600" dirty="0"/>
                    </a:p>
                  </a:txBody>
                  <a:tcPr>
                    <a:solidFill>
                      <a:schemeClr val="accent4">
                        <a:lumMod val="20000"/>
                        <a:lumOff val="80000"/>
                      </a:schemeClr>
                    </a:solidFill>
                  </a:tcPr>
                </a:tc>
                <a:tc>
                  <a:txBody>
                    <a:bodyPr/>
                    <a:lstStyle/>
                    <a:p>
                      <a:r>
                        <a:rPr lang="es-MX" dirty="0" smtClean="0"/>
                        <a:t>0</a:t>
                      </a:r>
                      <a:endParaRPr lang="es-MX"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r>
              <a:tr h="285752">
                <a:tc>
                  <a:txBody>
                    <a:bodyPr/>
                    <a:lstStyle/>
                    <a:p>
                      <a:r>
                        <a:rPr lang="es-MX" sz="1600" dirty="0" smtClean="0"/>
                        <a:t> b</a:t>
                      </a:r>
                      <a:endParaRPr lang="es-MX" sz="1600"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0</a:t>
                      </a:r>
                      <a:endParaRPr lang="es-MX"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0</a:t>
                      </a:r>
                      <a:endParaRPr lang="es-MX" dirty="0"/>
                    </a:p>
                  </a:txBody>
                  <a:tcPr>
                    <a:solidFill>
                      <a:schemeClr val="accent4">
                        <a:lumMod val="20000"/>
                        <a:lumOff val="80000"/>
                      </a:schemeClr>
                    </a:solidFill>
                  </a:tcPr>
                </a:tc>
              </a:tr>
              <a:tr h="285752">
                <a:tc>
                  <a:txBody>
                    <a:bodyPr/>
                    <a:lstStyle/>
                    <a:p>
                      <a:r>
                        <a:rPr lang="es-MX" sz="1600" dirty="0" smtClean="0"/>
                        <a:t> c</a:t>
                      </a:r>
                      <a:endParaRPr lang="es-MX" sz="1600"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0</a:t>
                      </a:r>
                      <a:endParaRPr lang="es-MX"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r>
              <a:tr h="285752">
                <a:tc>
                  <a:txBody>
                    <a:bodyPr/>
                    <a:lstStyle/>
                    <a:p>
                      <a:r>
                        <a:rPr lang="es-MX" sz="1600" dirty="0" smtClean="0"/>
                        <a:t> d</a:t>
                      </a:r>
                      <a:endParaRPr lang="es-MX" sz="1600"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0</a:t>
                      </a:r>
                      <a:endParaRPr lang="es-MX" dirty="0"/>
                    </a:p>
                  </a:txBody>
                  <a:tcPr>
                    <a:solidFill>
                      <a:schemeClr val="accent4">
                        <a:lumMod val="20000"/>
                        <a:lumOff val="80000"/>
                      </a:schemeClr>
                    </a:solidFill>
                  </a:tcPr>
                </a:tc>
                <a:tc>
                  <a:txBody>
                    <a:bodyPr/>
                    <a:lstStyle/>
                    <a:p>
                      <a:r>
                        <a:rPr lang="es-MX" dirty="0" smtClean="0"/>
                        <a:t>1</a:t>
                      </a:r>
                      <a:endParaRPr lang="es-MX" dirty="0"/>
                    </a:p>
                  </a:txBody>
                  <a:tcPr>
                    <a:solidFill>
                      <a:schemeClr val="accent4">
                        <a:lumMod val="20000"/>
                        <a:lumOff val="80000"/>
                      </a:schemeClr>
                    </a:solidFill>
                  </a:tcPr>
                </a:tc>
                <a:tc>
                  <a:txBody>
                    <a:bodyPr/>
                    <a:lstStyle/>
                    <a:p>
                      <a:r>
                        <a:rPr lang="es-MX" dirty="0" smtClean="0"/>
                        <a:t>0</a:t>
                      </a:r>
                      <a:endParaRPr lang="es-MX" dirty="0"/>
                    </a:p>
                  </a:txBody>
                  <a:tcPr>
                    <a:solidFill>
                      <a:schemeClr val="accent4">
                        <a:lumMod val="20000"/>
                        <a:lumOff val="80000"/>
                      </a:schemeClr>
                    </a:solidFill>
                  </a:tcPr>
                </a:tc>
              </a:tr>
            </a:tbl>
          </a:graphicData>
        </a:graphic>
      </p:graphicFrame>
      <p:sp>
        <p:nvSpPr>
          <p:cNvPr id="81" name="80 CuadroTexto"/>
          <p:cNvSpPr txBox="1"/>
          <p:nvPr/>
        </p:nvSpPr>
        <p:spPr>
          <a:xfrm>
            <a:off x="6308725" y="1857375"/>
            <a:ext cx="336550" cy="307975"/>
          </a:xfrm>
          <a:prstGeom prst="rect">
            <a:avLst/>
          </a:prstGeom>
          <a:noFill/>
        </p:spPr>
        <p:txBody>
          <a:bodyPr wrap="none">
            <a:spAutoFit/>
          </a:bodyPr>
          <a:lstStyle/>
          <a:p>
            <a:pPr>
              <a:defRPr/>
            </a:pPr>
            <a:r>
              <a:rPr lang="es-MX" sz="1400" dirty="0">
                <a:solidFill>
                  <a:schemeClr val="bg2">
                    <a:lumMod val="10000"/>
                  </a:schemeClr>
                </a:solidFill>
              </a:rPr>
              <a:t>r</a:t>
            </a:r>
            <a:r>
              <a:rPr lang="es-MX" sz="1400" baseline="-25000" dirty="0">
                <a:solidFill>
                  <a:schemeClr val="bg2">
                    <a:lumMod val="10000"/>
                  </a:schemeClr>
                </a:solidFill>
              </a:rPr>
              <a:t>1</a:t>
            </a:r>
          </a:p>
        </p:txBody>
      </p:sp>
      <p:sp>
        <p:nvSpPr>
          <p:cNvPr id="82" name="81 CuadroTexto"/>
          <p:cNvSpPr txBox="1"/>
          <p:nvPr/>
        </p:nvSpPr>
        <p:spPr>
          <a:xfrm>
            <a:off x="6572250" y="1285875"/>
            <a:ext cx="336550" cy="307975"/>
          </a:xfrm>
          <a:prstGeom prst="rect">
            <a:avLst/>
          </a:prstGeom>
          <a:noFill/>
        </p:spPr>
        <p:txBody>
          <a:bodyPr wrap="none">
            <a:spAutoFit/>
          </a:bodyPr>
          <a:lstStyle/>
          <a:p>
            <a:pPr>
              <a:defRPr/>
            </a:pPr>
            <a:r>
              <a:rPr lang="es-MX" sz="1400" dirty="0">
                <a:solidFill>
                  <a:schemeClr val="bg2">
                    <a:lumMod val="10000"/>
                  </a:schemeClr>
                </a:solidFill>
              </a:rPr>
              <a:t>r</a:t>
            </a:r>
            <a:r>
              <a:rPr lang="es-MX" sz="1400" baseline="-25000" dirty="0">
                <a:solidFill>
                  <a:schemeClr val="bg2">
                    <a:lumMod val="10000"/>
                  </a:schemeClr>
                </a:solidFill>
              </a:rPr>
              <a:t>2</a:t>
            </a:r>
          </a:p>
        </p:txBody>
      </p:sp>
      <p:sp>
        <p:nvSpPr>
          <p:cNvPr id="83" name="82 CuadroTexto"/>
          <p:cNvSpPr txBox="1"/>
          <p:nvPr/>
        </p:nvSpPr>
        <p:spPr>
          <a:xfrm>
            <a:off x="7572375" y="1357313"/>
            <a:ext cx="336550" cy="307975"/>
          </a:xfrm>
          <a:prstGeom prst="rect">
            <a:avLst/>
          </a:prstGeom>
          <a:noFill/>
        </p:spPr>
        <p:txBody>
          <a:bodyPr wrap="none">
            <a:spAutoFit/>
          </a:bodyPr>
          <a:lstStyle/>
          <a:p>
            <a:pPr>
              <a:defRPr/>
            </a:pPr>
            <a:r>
              <a:rPr lang="es-MX" sz="1400" dirty="0">
                <a:solidFill>
                  <a:schemeClr val="bg2">
                    <a:lumMod val="10000"/>
                  </a:schemeClr>
                </a:solidFill>
              </a:rPr>
              <a:t>r</a:t>
            </a:r>
            <a:r>
              <a:rPr lang="es-MX" sz="1400" baseline="-25000" dirty="0">
                <a:solidFill>
                  <a:schemeClr val="bg2">
                    <a:lumMod val="10000"/>
                  </a:schemeClr>
                </a:solidFill>
              </a:rPr>
              <a:t>3</a:t>
            </a:r>
          </a:p>
        </p:txBody>
      </p:sp>
      <p:sp>
        <p:nvSpPr>
          <p:cNvPr id="84" name="83 CuadroTexto"/>
          <p:cNvSpPr txBox="1"/>
          <p:nvPr/>
        </p:nvSpPr>
        <p:spPr>
          <a:xfrm>
            <a:off x="7286625" y="1571625"/>
            <a:ext cx="336550" cy="307975"/>
          </a:xfrm>
          <a:prstGeom prst="rect">
            <a:avLst/>
          </a:prstGeom>
          <a:noFill/>
        </p:spPr>
        <p:txBody>
          <a:bodyPr wrap="none">
            <a:spAutoFit/>
          </a:bodyPr>
          <a:lstStyle/>
          <a:p>
            <a:pPr>
              <a:defRPr/>
            </a:pPr>
            <a:r>
              <a:rPr lang="es-MX" sz="1400" dirty="0">
                <a:solidFill>
                  <a:schemeClr val="bg2">
                    <a:lumMod val="10000"/>
                  </a:schemeClr>
                </a:solidFill>
              </a:rPr>
              <a:t>r</a:t>
            </a:r>
            <a:r>
              <a:rPr lang="es-MX" sz="1400" baseline="-25000" dirty="0">
                <a:solidFill>
                  <a:schemeClr val="bg2">
                    <a:lumMod val="10000"/>
                  </a:schemeClr>
                </a:solidFill>
              </a:rPr>
              <a:t>4</a:t>
            </a:r>
          </a:p>
        </p:txBody>
      </p:sp>
      <p:sp>
        <p:nvSpPr>
          <p:cNvPr id="85" name="84 CuadroTexto"/>
          <p:cNvSpPr txBox="1"/>
          <p:nvPr/>
        </p:nvSpPr>
        <p:spPr>
          <a:xfrm>
            <a:off x="6753225" y="1736725"/>
            <a:ext cx="338138" cy="307975"/>
          </a:xfrm>
          <a:prstGeom prst="rect">
            <a:avLst/>
          </a:prstGeom>
          <a:noFill/>
        </p:spPr>
        <p:txBody>
          <a:bodyPr wrap="none">
            <a:spAutoFit/>
          </a:bodyPr>
          <a:lstStyle/>
          <a:p>
            <a:pPr>
              <a:defRPr/>
            </a:pPr>
            <a:r>
              <a:rPr lang="es-MX" sz="1400" dirty="0">
                <a:solidFill>
                  <a:schemeClr val="bg2">
                    <a:lumMod val="10000"/>
                  </a:schemeClr>
                </a:solidFill>
              </a:rPr>
              <a:t>r</a:t>
            </a:r>
            <a:r>
              <a:rPr lang="es-MX" sz="1400" baseline="-25000" dirty="0">
                <a:solidFill>
                  <a:schemeClr val="bg2">
                    <a:lumMod val="10000"/>
                  </a:schemeClr>
                </a:solidFill>
              </a:rPr>
              <a:t>5</a:t>
            </a:r>
          </a:p>
        </p:txBody>
      </p:sp>
      <p:graphicFrame>
        <p:nvGraphicFramePr>
          <p:cNvPr id="13433" name="Group 121"/>
          <p:cNvGraphicFramePr>
            <a:graphicFrameLocks noGrp="1"/>
          </p:cNvGraphicFramePr>
          <p:nvPr/>
        </p:nvGraphicFramePr>
        <p:xfrm>
          <a:off x="5715000" y="4643438"/>
          <a:ext cx="2857500" cy="1857375"/>
        </p:xfrm>
        <a:graphic>
          <a:graphicData uri="http://schemas.openxmlformats.org/drawingml/2006/table">
            <a:tbl>
              <a:tblPr/>
              <a:tblGrid>
                <a:gridCol w="476250"/>
                <a:gridCol w="476250"/>
                <a:gridCol w="476250"/>
                <a:gridCol w="476250"/>
                <a:gridCol w="476250"/>
                <a:gridCol w="47625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1" i="0" u="none" strike="noStrike" cap="none" normalizeH="0" baseline="0" smtClean="0">
                        <a:ln>
                          <a:noFill/>
                        </a:ln>
                        <a:solidFill>
                          <a:srgbClr val="006699"/>
                        </a:solidFill>
                        <a:effectLst/>
                        <a:latin typeface="Verdana" pitchFamily="34" charset="0"/>
                      </a:endParaRP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6699"/>
                          </a:solidFill>
                          <a:effectLst/>
                          <a:latin typeface="Verdana" pitchFamily="34" charset="0"/>
                        </a:rPr>
                        <a:t>r</a:t>
                      </a:r>
                      <a:r>
                        <a:rPr kumimoji="0" lang="es-MX" sz="1600" b="0" i="0" u="none" strike="noStrike" cap="none" normalizeH="0" baseline="-2500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r</a:t>
                      </a:r>
                      <a:r>
                        <a:rPr kumimoji="0" lang="es-MX" sz="1800" b="0" i="0" u="none" strike="noStrike" cap="none" normalizeH="0" baseline="-25000" smtClean="0">
                          <a:ln>
                            <a:noFill/>
                          </a:ln>
                          <a:solidFill>
                            <a:srgbClr val="006699"/>
                          </a:solidFill>
                          <a:effectLst/>
                          <a:latin typeface="Verdana" pitchFamily="34" charset="0"/>
                        </a:rPr>
                        <a:t>2</a:t>
                      </a:r>
                      <a:endParaRPr kumimoji="0" lang="es-MX" sz="1800" b="1" i="0" u="none" strike="noStrike" cap="none" normalizeH="0" baseline="0" smtClean="0">
                        <a:ln>
                          <a:noFill/>
                        </a:ln>
                        <a:solidFill>
                          <a:srgbClr val="006699"/>
                        </a:solidFill>
                        <a:effectLst/>
                        <a:latin typeface="Verdana" pitchFamily="34" charset="0"/>
                      </a:endParaRP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r</a:t>
                      </a:r>
                      <a:r>
                        <a:rPr kumimoji="0" lang="es-MX" sz="1800" b="0" i="0" u="none" strike="noStrike" cap="none" normalizeH="0" baseline="-25000" smtClean="0">
                          <a:ln>
                            <a:noFill/>
                          </a:ln>
                          <a:solidFill>
                            <a:srgbClr val="006699"/>
                          </a:solidFill>
                          <a:effectLst/>
                          <a:latin typeface="Verdana" pitchFamily="34" charset="0"/>
                        </a:rPr>
                        <a:t>3</a:t>
                      </a:r>
                      <a:endParaRPr kumimoji="0" lang="es-MX" sz="1800" b="1" i="0" u="none" strike="noStrike" cap="none" normalizeH="0" baseline="0" smtClean="0">
                        <a:ln>
                          <a:noFill/>
                        </a:ln>
                        <a:solidFill>
                          <a:srgbClr val="006699"/>
                        </a:solidFill>
                        <a:effectLst/>
                        <a:latin typeface="Verdana" pitchFamily="34" charset="0"/>
                      </a:endParaRP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r</a:t>
                      </a:r>
                      <a:r>
                        <a:rPr kumimoji="0" lang="es-MX" sz="1800" b="0" i="0" u="none" strike="noStrike" cap="none" normalizeH="0" baseline="-25000" smtClean="0">
                          <a:ln>
                            <a:noFill/>
                          </a:ln>
                          <a:solidFill>
                            <a:srgbClr val="006699"/>
                          </a:solidFill>
                          <a:effectLst/>
                          <a:latin typeface="Verdana" pitchFamily="34" charset="0"/>
                        </a:rPr>
                        <a:t>4</a:t>
                      </a:r>
                      <a:endParaRPr kumimoji="0" lang="es-MX" sz="1800" b="1" i="0" u="none" strike="noStrike" cap="none" normalizeH="0" baseline="0" smtClean="0">
                        <a:ln>
                          <a:noFill/>
                        </a:ln>
                        <a:solidFill>
                          <a:srgbClr val="006699"/>
                        </a:solidFill>
                        <a:effectLst/>
                        <a:latin typeface="Verdana" pitchFamily="34" charset="0"/>
                      </a:endParaRP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 r</a:t>
                      </a:r>
                      <a:r>
                        <a:rPr kumimoji="0" lang="es-MX" sz="1800" b="0" i="0" u="none" strike="noStrike" cap="none" normalizeH="0" baseline="-25000" smtClean="0">
                          <a:ln>
                            <a:noFill/>
                          </a:ln>
                          <a:solidFill>
                            <a:srgbClr val="006699"/>
                          </a:solidFill>
                          <a:effectLst/>
                          <a:latin typeface="Verdana" pitchFamily="34" charset="0"/>
                        </a:rPr>
                        <a:t>5</a:t>
                      </a:r>
                      <a:endParaRPr kumimoji="0" lang="es-MX" sz="1800" b="1" i="0" u="none" strike="noStrike" cap="none" normalizeH="0" baseline="0" smtClean="0">
                        <a:ln>
                          <a:noFill/>
                        </a:ln>
                        <a:solidFill>
                          <a:srgbClr val="006699"/>
                        </a:solidFill>
                        <a:effectLst/>
                        <a:latin typeface="Verdana" pitchFamily="34" charset="0"/>
                      </a:endParaRP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 a</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 b</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 c</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 d</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1</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rgbClr val="006699"/>
                          </a:solidFill>
                          <a:effectLst/>
                          <a:latin typeface="Verdana" pitchFamily="34" charset="0"/>
                        </a:rPr>
                        <a:t>0</a:t>
                      </a:r>
                    </a:p>
                  </a:txBody>
                  <a:tcPr horzOverflow="overflow">
                    <a:lnL w="12700" cap="flat" cmpd="sng" algn="ctr">
                      <a:solidFill>
                        <a:srgbClr val="005682"/>
                      </a:solidFill>
                      <a:prstDash val="solid"/>
                      <a:round/>
                      <a:headEnd type="none" w="med" len="med"/>
                      <a:tailEnd type="none" w="med" len="med"/>
                    </a:lnL>
                    <a:lnR w="12700" cap="flat" cmpd="sng" algn="ctr">
                      <a:solidFill>
                        <a:srgbClr val="005682"/>
                      </a:solidFill>
                      <a:prstDash val="solid"/>
                      <a:round/>
                      <a:headEnd type="none" w="med" len="med"/>
                      <a:tailEnd type="none" w="med" len="med"/>
                    </a:lnR>
                    <a:lnT w="12700" cap="flat" cmpd="sng" algn="ctr">
                      <a:solidFill>
                        <a:srgbClr val="005682"/>
                      </a:solidFill>
                      <a:prstDash val="solid"/>
                      <a:round/>
                      <a:headEnd type="none" w="med" len="med"/>
                      <a:tailEnd type="none" w="med" len="med"/>
                    </a:lnT>
                    <a:lnB w="12700" cap="flat" cmpd="sng" algn="ctr">
                      <a:solidFill>
                        <a:srgbClr val="005682"/>
                      </a:solidFill>
                      <a:prstDash val="solid"/>
                      <a:round/>
                      <a:headEnd type="none" w="med" len="med"/>
                      <a:tailEnd type="none" w="med" len="med"/>
                    </a:lnB>
                    <a:lnTlToBr>
                      <a:noFill/>
                    </a:lnTlToBr>
                    <a:lnBlToTr>
                      <a:noFill/>
                    </a:lnBlToTr>
                    <a:solidFill>
                      <a:srgbClr val="FFFF9E"/>
                    </a:solidFill>
                  </a:tcPr>
                </a:tc>
              </a:tr>
            </a:tbl>
          </a:graphicData>
        </a:graphic>
      </p:graphicFrame>
    </p:spTree>
  </p:cSld>
  <p:clrMapOvr>
    <a:masterClrMapping/>
  </p:clrMapOvr>
  <p:transition spd="med">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fecha"/>
          <p:cNvSpPr>
            <a:spLocks noGrp="1"/>
          </p:cNvSpPr>
          <p:nvPr>
            <p:ph type="dt" sz="quarter" idx="10"/>
          </p:nvPr>
        </p:nvSpPr>
        <p:spPr>
          <a:noFill/>
        </p:spPr>
        <p:txBody>
          <a:bodyPr/>
          <a:lstStyle/>
          <a:p>
            <a:fld id="{E1CBDB65-A630-4B48-9AAF-5CA2F38B5776}" type="datetime1">
              <a:rPr lang="en-US" smtClean="0"/>
              <a:pPr/>
              <a:t>4/30/2013</a:t>
            </a:fld>
            <a:endParaRPr lang="es-ES" smtClean="0"/>
          </a:p>
        </p:txBody>
      </p:sp>
      <p:sp>
        <p:nvSpPr>
          <p:cNvPr id="14339" name="3 Marcador de número de diapositiva"/>
          <p:cNvSpPr>
            <a:spLocks noGrp="1"/>
          </p:cNvSpPr>
          <p:nvPr>
            <p:ph type="sldNum" sz="quarter" idx="12"/>
          </p:nvPr>
        </p:nvSpPr>
        <p:spPr>
          <a:noFill/>
        </p:spPr>
        <p:txBody>
          <a:bodyPr/>
          <a:lstStyle/>
          <a:p>
            <a:fld id="{4C2FF834-6AFA-4813-B1FD-C174CA3A9378}" type="slidenum">
              <a:rPr lang="es-ES" smtClean="0"/>
              <a:pPr/>
              <a:t>12</a:t>
            </a:fld>
            <a:endParaRPr lang="es-ES" smtClean="0"/>
          </a:p>
        </p:txBody>
      </p:sp>
      <p:sp>
        <p:nvSpPr>
          <p:cNvPr id="14340" name="Rectangle 2"/>
          <p:cNvSpPr>
            <a:spLocks noChangeArrowheads="1"/>
          </p:cNvSpPr>
          <p:nvPr/>
        </p:nvSpPr>
        <p:spPr bwMode="auto">
          <a:xfrm>
            <a:off x="357188" y="857250"/>
            <a:ext cx="8467725" cy="685800"/>
          </a:xfrm>
          <a:prstGeom prst="rect">
            <a:avLst/>
          </a:prstGeom>
          <a:noFill/>
          <a:ln w="9525">
            <a:noFill/>
            <a:miter lim="800000"/>
            <a:headEnd/>
            <a:tailEnd/>
          </a:ln>
        </p:spPr>
        <p:txBody>
          <a:bodyPr anchor="b"/>
          <a:lstStyle/>
          <a:p>
            <a:pPr eaLnBrk="0" hangingPunct="0"/>
            <a:r>
              <a:rPr kumimoji="1" lang="es-ES_tradnl" sz="4000">
                <a:solidFill>
                  <a:schemeClr val="tx2"/>
                </a:solidFill>
              </a:rPr>
              <a:t>Recorridos de un Grafo</a:t>
            </a:r>
            <a:endParaRPr kumimoji="1" lang="es-ES" sz="4000">
              <a:solidFill>
                <a:schemeClr val="tx2"/>
              </a:solidFill>
            </a:endParaRPr>
          </a:p>
        </p:txBody>
      </p:sp>
      <p:grpSp>
        <p:nvGrpSpPr>
          <p:cNvPr id="14341" name="Group 3"/>
          <p:cNvGrpSpPr>
            <a:grpSpLocks/>
          </p:cNvGrpSpPr>
          <p:nvPr/>
        </p:nvGrpSpPr>
        <p:grpSpPr bwMode="auto">
          <a:xfrm>
            <a:off x="457200" y="228600"/>
            <a:ext cx="8229600" cy="457200"/>
            <a:chOff x="480" y="144"/>
            <a:chExt cx="4944" cy="288"/>
          </a:xfrm>
        </p:grpSpPr>
        <p:sp>
          <p:nvSpPr>
            <p:cNvPr id="14344" name="Text Box 4"/>
            <p:cNvSpPr txBox="1">
              <a:spLocks noChangeArrowheads="1"/>
            </p:cNvSpPr>
            <p:nvPr/>
          </p:nvSpPr>
          <p:spPr bwMode="auto">
            <a:xfrm>
              <a:off x="3504" y="144"/>
              <a:ext cx="1872" cy="288"/>
            </a:xfrm>
            <a:prstGeom prst="rect">
              <a:avLst/>
            </a:prstGeom>
            <a:noFill/>
            <a:ln w="9525">
              <a:noFill/>
              <a:miter lim="800000"/>
              <a:headEnd/>
              <a:tailEnd/>
            </a:ln>
          </p:spPr>
          <p:txBody>
            <a:bodyPr>
              <a:spAutoFit/>
            </a:bodyPr>
            <a:lstStyle/>
            <a:p>
              <a:pPr algn="r" eaLnBrk="0" hangingPunct="0">
                <a:spcBef>
                  <a:spcPct val="50000"/>
                </a:spcBef>
              </a:pPr>
              <a:r>
                <a:rPr lang="es-ES_tradnl" sz="2400">
                  <a:solidFill>
                    <a:schemeClr val="tx2"/>
                  </a:solidFill>
                </a:rPr>
                <a:t>GRAFOS</a:t>
              </a:r>
            </a:p>
          </p:txBody>
        </p:sp>
        <p:sp>
          <p:nvSpPr>
            <p:cNvPr id="14345" name="Line 5"/>
            <p:cNvSpPr>
              <a:spLocks noChangeShapeType="1"/>
            </p:cNvSpPr>
            <p:nvPr/>
          </p:nvSpPr>
          <p:spPr bwMode="auto">
            <a:xfrm>
              <a:off x="480" y="432"/>
              <a:ext cx="4944" cy="0"/>
            </a:xfrm>
            <a:prstGeom prst="line">
              <a:avLst/>
            </a:prstGeom>
            <a:noFill/>
            <a:ln w="76200" cmpd="tri">
              <a:solidFill>
                <a:schemeClr val="tx2"/>
              </a:solidFill>
              <a:round/>
              <a:headEnd/>
              <a:tailEnd/>
            </a:ln>
          </p:spPr>
          <p:txBody>
            <a:bodyPr wrap="none" anchor="ctr"/>
            <a:lstStyle/>
            <a:p>
              <a:endParaRPr lang="es-ES"/>
            </a:p>
          </p:txBody>
        </p:sp>
      </p:grpSp>
      <p:sp>
        <p:nvSpPr>
          <p:cNvPr id="14342" name="Text Box 6"/>
          <p:cNvSpPr txBox="1">
            <a:spLocks noChangeArrowheads="1"/>
          </p:cNvSpPr>
          <p:nvPr/>
        </p:nvSpPr>
        <p:spPr bwMode="auto">
          <a:xfrm>
            <a:off x="428625" y="1785938"/>
            <a:ext cx="7864475" cy="627062"/>
          </a:xfrm>
          <a:prstGeom prst="rect">
            <a:avLst/>
          </a:prstGeom>
          <a:noFill/>
          <a:ln w="9525">
            <a:noFill/>
            <a:miter lim="800000"/>
            <a:headEnd/>
            <a:tailEnd/>
          </a:ln>
        </p:spPr>
        <p:txBody>
          <a:bodyPr>
            <a:spAutoFit/>
          </a:bodyPr>
          <a:lstStyle/>
          <a:p>
            <a:pPr eaLnBrk="0" hangingPunct="0">
              <a:lnSpc>
                <a:spcPct val="170000"/>
              </a:lnSpc>
              <a:buClr>
                <a:schemeClr val="tx2"/>
              </a:buClr>
              <a:buFont typeface="Wingdings" pitchFamily="2" charset="2"/>
              <a:buChar char="?"/>
            </a:pPr>
            <a:endParaRPr lang="es-ES" sz="2400" b="1">
              <a:solidFill>
                <a:schemeClr val="tx2"/>
              </a:solidFill>
            </a:endParaRPr>
          </a:p>
        </p:txBody>
      </p:sp>
      <p:sp>
        <p:nvSpPr>
          <p:cNvPr id="9" name="8 CuadroTexto"/>
          <p:cNvSpPr txBox="1"/>
          <p:nvPr/>
        </p:nvSpPr>
        <p:spPr>
          <a:xfrm>
            <a:off x="642938" y="1493838"/>
            <a:ext cx="7786687" cy="5078412"/>
          </a:xfrm>
          <a:prstGeom prst="rect">
            <a:avLst/>
          </a:prstGeom>
          <a:noFill/>
        </p:spPr>
        <p:txBody>
          <a:bodyPr>
            <a:spAutoFit/>
          </a:bodyPr>
          <a:lstStyle/>
          <a:p>
            <a:pPr algn="just">
              <a:defRPr/>
            </a:pPr>
            <a:r>
              <a:rPr lang="es-MX" dirty="0"/>
              <a:t>Recorrer un grafo significa tratar de alcanzar todos los nodos que estén relacionados con uno que llamaremos nodo de salida.    </a:t>
            </a:r>
          </a:p>
          <a:p>
            <a:pPr algn="just">
              <a:defRPr/>
            </a:pPr>
            <a:r>
              <a:rPr lang="es-MX" dirty="0"/>
              <a:t>Existen básicamente dos </a:t>
            </a:r>
            <a:r>
              <a:rPr lang="es-MX" dirty="0">
                <a:solidFill>
                  <a:schemeClr val="tx1">
                    <a:lumMod val="75000"/>
                  </a:schemeClr>
                </a:solidFill>
              </a:rPr>
              <a:t>técnicas </a:t>
            </a:r>
            <a:r>
              <a:rPr lang="es-MX" dirty="0"/>
              <a:t>para recorrer un grafo: el recorrido en anchura; y el recorrido en profundidad. </a:t>
            </a:r>
          </a:p>
          <a:p>
            <a:pPr algn="just">
              <a:defRPr/>
            </a:pPr>
            <a:endParaRPr lang="es-MX" dirty="0"/>
          </a:p>
          <a:p>
            <a:pPr algn="just">
              <a:defRPr/>
            </a:pPr>
            <a:r>
              <a:rPr lang="es-MX" b="1" dirty="0"/>
              <a:t>Recorrido en anchura:</a:t>
            </a:r>
            <a:r>
              <a:rPr lang="es-MX" dirty="0"/>
              <a:t>    El recorrido en anchura supone recorrer el grafo, a partir de un nodo dado, en niveles, es decir, primero los que están a una distancia de un arco del nodo de salida, después los que están a dos arcos de distancia, y así sucesivamente hasta alcanzar todos los nodos a los que se pudiese llegar desde el nodo salida. </a:t>
            </a:r>
          </a:p>
          <a:p>
            <a:pPr algn="just">
              <a:defRPr/>
            </a:pPr>
            <a:endParaRPr lang="es-MX" b="1" dirty="0"/>
          </a:p>
          <a:p>
            <a:pPr algn="just">
              <a:defRPr/>
            </a:pPr>
            <a:r>
              <a:rPr lang="es-MX" b="1" dirty="0"/>
              <a:t>Recorrido en profundidad:</a:t>
            </a:r>
            <a:r>
              <a:rPr lang="es-MX" dirty="0"/>
              <a:t> el recorrido en profundidad trata de buscar los caminos que parten desde el nodo de salida hasta que ya no es posible avanzar más. Cuando ya no puede avanzarse más sobre el camino elegido, se vuelve atrás en busca de caminos alternativos, que no se estudiaron previamente. </a:t>
            </a:r>
          </a:p>
          <a:p>
            <a:pPr>
              <a:defRPr/>
            </a:pPr>
            <a:endParaRPr lang="es-MX" dirty="0"/>
          </a:p>
        </p:txBody>
      </p:sp>
    </p:spTree>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fecha"/>
          <p:cNvSpPr>
            <a:spLocks noGrp="1"/>
          </p:cNvSpPr>
          <p:nvPr>
            <p:ph type="dt" sz="quarter" idx="10"/>
          </p:nvPr>
        </p:nvSpPr>
        <p:spPr>
          <a:noFill/>
        </p:spPr>
        <p:txBody>
          <a:bodyPr/>
          <a:lstStyle/>
          <a:p>
            <a:fld id="{F6CA24EA-E67F-44EE-9F38-3FAD14395165}" type="datetime1">
              <a:rPr lang="en-US" smtClean="0"/>
              <a:pPr/>
              <a:t>4/30/2013</a:t>
            </a:fld>
            <a:endParaRPr lang="es-ES" smtClean="0"/>
          </a:p>
        </p:txBody>
      </p:sp>
      <p:sp>
        <p:nvSpPr>
          <p:cNvPr id="15363" name="3 Marcador de número de diapositiva"/>
          <p:cNvSpPr>
            <a:spLocks noGrp="1"/>
          </p:cNvSpPr>
          <p:nvPr>
            <p:ph type="sldNum" sz="quarter" idx="12"/>
          </p:nvPr>
        </p:nvSpPr>
        <p:spPr>
          <a:noFill/>
        </p:spPr>
        <p:txBody>
          <a:bodyPr/>
          <a:lstStyle/>
          <a:p>
            <a:fld id="{4CEF9B2C-9266-4826-BE06-1B779AB486C1}" type="slidenum">
              <a:rPr lang="es-ES" smtClean="0"/>
              <a:pPr/>
              <a:t>13</a:t>
            </a:fld>
            <a:endParaRPr lang="es-ES" smtClean="0"/>
          </a:p>
        </p:txBody>
      </p:sp>
      <p:sp>
        <p:nvSpPr>
          <p:cNvPr id="15364" name="Text Box 2"/>
          <p:cNvSpPr txBox="1">
            <a:spLocks noChangeArrowheads="1"/>
          </p:cNvSpPr>
          <p:nvPr/>
        </p:nvSpPr>
        <p:spPr bwMode="auto">
          <a:xfrm>
            <a:off x="914400" y="1928813"/>
            <a:ext cx="7086600" cy="4154487"/>
          </a:xfrm>
          <a:prstGeom prst="rect">
            <a:avLst/>
          </a:prstGeom>
          <a:noFill/>
          <a:ln w="9525">
            <a:noFill/>
            <a:miter lim="800000"/>
            <a:headEnd/>
            <a:tailEnd/>
          </a:ln>
        </p:spPr>
        <p:txBody>
          <a:bodyPr>
            <a:spAutoFit/>
          </a:bodyPr>
          <a:lstStyle/>
          <a:p>
            <a:pPr eaLnBrk="0" hangingPunct="0">
              <a:spcBef>
                <a:spcPct val="50000"/>
              </a:spcBef>
              <a:buFontTx/>
              <a:buChar char="•"/>
            </a:pPr>
            <a:r>
              <a:rPr lang="es-ES_tradnl" sz="2400">
                <a:solidFill>
                  <a:schemeClr val="tx2"/>
                </a:solidFill>
              </a:rPr>
              <a:t>Martínez Roman, Quiroga Elda, Estructuras de datos</a:t>
            </a:r>
          </a:p>
          <a:p>
            <a:pPr eaLnBrk="0" hangingPunct="0">
              <a:spcBef>
                <a:spcPct val="50000"/>
              </a:spcBef>
              <a:buFontTx/>
              <a:buChar char="•"/>
            </a:pPr>
            <a:r>
              <a:rPr lang="es-ES_tradnl" sz="2400">
                <a:solidFill>
                  <a:schemeClr val="tx2"/>
                </a:solidFill>
              </a:rPr>
              <a:t> Jimenes Murillo, Matemáticas para computación</a:t>
            </a:r>
          </a:p>
          <a:p>
            <a:pPr eaLnBrk="0" hangingPunct="0">
              <a:spcBef>
                <a:spcPct val="50000"/>
              </a:spcBef>
              <a:buFontTx/>
              <a:buChar char="•"/>
            </a:pPr>
            <a:r>
              <a:rPr lang="es-ES_tradnl" sz="2400">
                <a:solidFill>
                  <a:schemeClr val="tx2"/>
                </a:solidFill>
              </a:rPr>
              <a:t>Cairó - Guardati, Estructuras de Datos </a:t>
            </a:r>
          </a:p>
          <a:p>
            <a:pPr eaLnBrk="0" hangingPunct="0">
              <a:spcBef>
                <a:spcPct val="50000"/>
              </a:spcBef>
              <a:buFontTx/>
              <a:buChar char="•"/>
            </a:pPr>
            <a:r>
              <a:rPr lang="es-ES_tradnl" sz="2400">
                <a:solidFill>
                  <a:schemeClr val="tx2"/>
                </a:solidFill>
              </a:rPr>
              <a:t> Joyanes Aguilar Luis, Estructuras de Datos (Libro de Problemas)</a:t>
            </a:r>
          </a:p>
          <a:p>
            <a:pPr eaLnBrk="0" hangingPunct="0">
              <a:spcBef>
                <a:spcPct val="50000"/>
              </a:spcBef>
              <a:buFontTx/>
              <a:buChar char="•"/>
            </a:pPr>
            <a:r>
              <a:rPr lang="es-ES_tradnl" sz="2400">
                <a:solidFill>
                  <a:schemeClr val="tx2"/>
                </a:solidFill>
              </a:rPr>
              <a:t>http://bochica.udea.edu.co/~rflorez/ed1/grafos/grafos01.html</a:t>
            </a:r>
          </a:p>
        </p:txBody>
      </p:sp>
      <p:sp>
        <p:nvSpPr>
          <p:cNvPr id="15365" name="Rectangle 3"/>
          <p:cNvSpPr>
            <a:spLocks noChangeArrowheads="1"/>
          </p:cNvSpPr>
          <p:nvPr/>
        </p:nvSpPr>
        <p:spPr bwMode="auto">
          <a:xfrm>
            <a:off x="533400" y="914400"/>
            <a:ext cx="8153400" cy="914400"/>
          </a:xfrm>
          <a:prstGeom prst="rect">
            <a:avLst/>
          </a:prstGeom>
          <a:noFill/>
          <a:ln w="9525">
            <a:noFill/>
            <a:miter lim="800000"/>
            <a:headEnd/>
            <a:tailEnd/>
          </a:ln>
        </p:spPr>
        <p:txBody>
          <a:bodyPr anchor="b"/>
          <a:lstStyle/>
          <a:p>
            <a:pPr eaLnBrk="0" hangingPunct="0"/>
            <a:r>
              <a:rPr kumimoji="1" lang="es-ES_tradnl" sz="4400">
                <a:solidFill>
                  <a:schemeClr val="tx2"/>
                </a:solidFill>
              </a:rPr>
              <a:t>Bibliografía</a:t>
            </a:r>
            <a:endParaRPr kumimoji="1" lang="es-ES" sz="4400">
              <a:solidFill>
                <a:schemeClr val="tx2"/>
              </a:solidFill>
            </a:endParaRPr>
          </a:p>
        </p:txBody>
      </p:sp>
      <p:grpSp>
        <p:nvGrpSpPr>
          <p:cNvPr id="15366" name="Group 4"/>
          <p:cNvGrpSpPr>
            <a:grpSpLocks/>
          </p:cNvGrpSpPr>
          <p:nvPr/>
        </p:nvGrpSpPr>
        <p:grpSpPr bwMode="auto">
          <a:xfrm>
            <a:off x="457200" y="228600"/>
            <a:ext cx="8229600" cy="457200"/>
            <a:chOff x="480" y="144"/>
            <a:chExt cx="4944" cy="288"/>
          </a:xfrm>
        </p:grpSpPr>
        <p:sp>
          <p:nvSpPr>
            <p:cNvPr id="15367" name="Text Box 5"/>
            <p:cNvSpPr txBox="1">
              <a:spLocks noChangeArrowheads="1"/>
            </p:cNvSpPr>
            <p:nvPr/>
          </p:nvSpPr>
          <p:spPr bwMode="auto">
            <a:xfrm>
              <a:off x="3504" y="144"/>
              <a:ext cx="1872" cy="288"/>
            </a:xfrm>
            <a:prstGeom prst="rect">
              <a:avLst/>
            </a:prstGeom>
            <a:noFill/>
            <a:ln w="9525">
              <a:noFill/>
              <a:miter lim="800000"/>
              <a:headEnd/>
              <a:tailEnd/>
            </a:ln>
          </p:spPr>
          <p:txBody>
            <a:bodyPr>
              <a:spAutoFit/>
            </a:bodyPr>
            <a:lstStyle/>
            <a:p>
              <a:pPr algn="r" eaLnBrk="0" hangingPunct="0">
                <a:spcBef>
                  <a:spcPct val="50000"/>
                </a:spcBef>
              </a:pPr>
              <a:r>
                <a:rPr lang="es-ES_tradnl" sz="2400">
                  <a:solidFill>
                    <a:schemeClr val="tx2"/>
                  </a:solidFill>
                </a:rPr>
                <a:t>GRAFOS</a:t>
              </a:r>
            </a:p>
          </p:txBody>
        </p:sp>
        <p:sp>
          <p:nvSpPr>
            <p:cNvPr id="15368" name="Line 6"/>
            <p:cNvSpPr>
              <a:spLocks noChangeShapeType="1"/>
            </p:cNvSpPr>
            <p:nvPr/>
          </p:nvSpPr>
          <p:spPr bwMode="auto">
            <a:xfrm>
              <a:off x="480" y="432"/>
              <a:ext cx="4944" cy="0"/>
            </a:xfrm>
            <a:prstGeom prst="line">
              <a:avLst/>
            </a:prstGeom>
            <a:noFill/>
            <a:ln w="76200" cmpd="tri">
              <a:solidFill>
                <a:schemeClr val="tx2"/>
              </a:solidFill>
              <a:round/>
              <a:headEnd/>
              <a:tailEnd/>
            </a:ln>
          </p:spPr>
          <p:txBody>
            <a:bodyPr wrap="none" anchor="ctr"/>
            <a:lstStyle/>
            <a:p>
              <a:endParaRPr lang="es-ES"/>
            </a:p>
          </p:txBody>
        </p:sp>
      </p:grpSp>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4 Marcador de número de diapositiva"/>
          <p:cNvSpPr>
            <a:spLocks noGrp="1"/>
          </p:cNvSpPr>
          <p:nvPr>
            <p:ph type="sldNum" sz="quarter" idx="12"/>
          </p:nvPr>
        </p:nvSpPr>
        <p:spPr>
          <a:noFill/>
        </p:spPr>
        <p:txBody>
          <a:bodyPr/>
          <a:lstStyle/>
          <a:p>
            <a:fld id="{C7B2994C-6898-4604-A33B-B13C1A9E43BC}" type="slidenum">
              <a:rPr lang="es-ES" smtClean="0"/>
              <a:pPr/>
              <a:t>2</a:t>
            </a:fld>
            <a:endParaRPr lang="es-ES" smtClean="0"/>
          </a:p>
        </p:txBody>
      </p:sp>
      <p:grpSp>
        <p:nvGrpSpPr>
          <p:cNvPr id="4101" name="Group 6"/>
          <p:cNvGrpSpPr>
            <a:grpSpLocks/>
          </p:cNvGrpSpPr>
          <p:nvPr/>
        </p:nvGrpSpPr>
        <p:grpSpPr bwMode="auto">
          <a:xfrm>
            <a:off x="762000" y="228600"/>
            <a:ext cx="7848600" cy="457200"/>
            <a:chOff x="480" y="144"/>
            <a:chExt cx="4944" cy="288"/>
          </a:xfrm>
        </p:grpSpPr>
        <p:sp>
          <p:nvSpPr>
            <p:cNvPr id="4106" name="Text Box 4"/>
            <p:cNvSpPr txBox="1">
              <a:spLocks noChangeArrowheads="1"/>
            </p:cNvSpPr>
            <p:nvPr/>
          </p:nvSpPr>
          <p:spPr bwMode="auto">
            <a:xfrm>
              <a:off x="3504" y="144"/>
              <a:ext cx="1872" cy="288"/>
            </a:xfrm>
            <a:prstGeom prst="rect">
              <a:avLst/>
            </a:prstGeom>
            <a:noFill/>
            <a:ln w="9525">
              <a:noFill/>
              <a:miter lim="800000"/>
              <a:headEnd/>
              <a:tailEnd/>
            </a:ln>
          </p:spPr>
          <p:txBody>
            <a:bodyPr>
              <a:spAutoFit/>
            </a:bodyPr>
            <a:lstStyle/>
            <a:p>
              <a:pPr algn="r" eaLnBrk="0" hangingPunct="0">
                <a:spcBef>
                  <a:spcPct val="50000"/>
                </a:spcBef>
              </a:pPr>
              <a:r>
                <a:rPr lang="es-ES_tradnl" sz="2400">
                  <a:solidFill>
                    <a:schemeClr val="tx2"/>
                  </a:solidFill>
                </a:rPr>
                <a:t>GRAFOS</a:t>
              </a:r>
            </a:p>
          </p:txBody>
        </p:sp>
        <p:sp>
          <p:nvSpPr>
            <p:cNvPr id="4107" name="Line 5"/>
            <p:cNvSpPr>
              <a:spLocks noChangeShapeType="1"/>
            </p:cNvSpPr>
            <p:nvPr/>
          </p:nvSpPr>
          <p:spPr bwMode="auto">
            <a:xfrm>
              <a:off x="480" y="432"/>
              <a:ext cx="4944" cy="0"/>
            </a:xfrm>
            <a:prstGeom prst="line">
              <a:avLst/>
            </a:prstGeom>
            <a:noFill/>
            <a:ln w="76200" cmpd="tri">
              <a:solidFill>
                <a:schemeClr val="tx2"/>
              </a:solidFill>
              <a:round/>
              <a:headEnd/>
              <a:tailEnd/>
            </a:ln>
          </p:spPr>
          <p:txBody>
            <a:bodyPr wrap="none" anchor="ctr"/>
            <a:lstStyle/>
            <a:p>
              <a:endParaRPr lang="es-ES"/>
            </a:p>
          </p:txBody>
        </p:sp>
      </p:grpSp>
      <p:sp>
        <p:nvSpPr>
          <p:cNvPr id="4104" name="Text Box 7"/>
          <p:cNvSpPr txBox="1">
            <a:spLocks noChangeArrowheads="1"/>
          </p:cNvSpPr>
          <p:nvPr/>
        </p:nvSpPr>
        <p:spPr bwMode="auto">
          <a:xfrm>
            <a:off x="715962" y="3617858"/>
            <a:ext cx="7940675" cy="2926442"/>
          </a:xfrm>
          <a:prstGeom prst="rect">
            <a:avLst/>
          </a:prstGeom>
          <a:noFill/>
          <a:ln w="9525">
            <a:noFill/>
            <a:miter lim="800000"/>
            <a:headEnd/>
            <a:tailEnd/>
          </a:ln>
        </p:spPr>
        <p:txBody>
          <a:bodyPr>
            <a:spAutoFit/>
          </a:bodyPr>
          <a:lstStyle/>
          <a:p>
            <a:pPr marL="384175" lvl="1" indent="-3175" algn="just" eaLnBrk="0" hangingPunct="0">
              <a:spcBef>
                <a:spcPts val="500"/>
              </a:spcBef>
              <a:spcAft>
                <a:spcPts val="500"/>
              </a:spcAft>
            </a:pPr>
            <a:r>
              <a:rPr lang="es-ES" sz="2000" dirty="0">
                <a:solidFill>
                  <a:schemeClr val="tx2"/>
                </a:solidFill>
              </a:rPr>
              <a:t>La </a:t>
            </a:r>
            <a:r>
              <a:rPr lang="es-ES" sz="2000" dirty="0" err="1">
                <a:solidFill>
                  <a:schemeClr val="tx2"/>
                </a:solidFill>
              </a:rPr>
              <a:t>Teoria</a:t>
            </a:r>
            <a:r>
              <a:rPr lang="es-ES" sz="2000" dirty="0">
                <a:solidFill>
                  <a:schemeClr val="tx2"/>
                </a:solidFill>
              </a:rPr>
              <a:t> de Grafos nace del análisis sobre una inquietud presentada en la isla </a:t>
            </a:r>
            <a:r>
              <a:rPr lang="es-ES" sz="2000" dirty="0" err="1">
                <a:solidFill>
                  <a:schemeClr val="tx2"/>
                </a:solidFill>
              </a:rPr>
              <a:t>Kueiphof</a:t>
            </a:r>
            <a:r>
              <a:rPr lang="es-ES" sz="2000" dirty="0">
                <a:solidFill>
                  <a:schemeClr val="tx2"/>
                </a:solidFill>
              </a:rPr>
              <a:t> en </a:t>
            </a:r>
            <a:r>
              <a:rPr lang="es-ES" sz="2000" dirty="0" err="1">
                <a:solidFill>
                  <a:schemeClr val="tx2"/>
                </a:solidFill>
              </a:rPr>
              <a:t>Koenigsberg</a:t>
            </a:r>
            <a:r>
              <a:rPr lang="es-ES" sz="2000" dirty="0">
                <a:solidFill>
                  <a:schemeClr val="tx2"/>
                </a:solidFill>
              </a:rPr>
              <a:t> (Pomerania) ya que el río que la rodea se divide en dos brazos</a:t>
            </a:r>
            <a:r>
              <a:rPr lang="es-ES" sz="2000" dirty="0" smtClean="0">
                <a:solidFill>
                  <a:schemeClr val="tx2"/>
                </a:solidFill>
              </a:rPr>
              <a:t>.</a:t>
            </a:r>
            <a:endParaRPr lang="es-ES" sz="2000" dirty="0">
              <a:solidFill>
                <a:schemeClr val="tx2"/>
              </a:solidFill>
            </a:endParaRPr>
          </a:p>
          <a:p>
            <a:pPr marL="190500" indent="-190500" algn="just" eaLnBrk="0" hangingPunct="0"/>
            <a:r>
              <a:rPr lang="es-ES" sz="2000" dirty="0">
                <a:solidFill>
                  <a:schemeClr val="tx2"/>
                </a:solidFill>
              </a:rPr>
              <a:t>	Sobre los brazos estaban construidos </a:t>
            </a:r>
            <a:r>
              <a:rPr lang="es-ES" sz="2000" i="1" dirty="0">
                <a:solidFill>
                  <a:schemeClr val="tx2"/>
                </a:solidFill>
              </a:rPr>
              <a:t>siete puentes</a:t>
            </a:r>
            <a:r>
              <a:rPr lang="es-ES" sz="2000" dirty="0">
                <a:solidFill>
                  <a:schemeClr val="tx2"/>
                </a:solidFill>
              </a:rPr>
              <a:t> y para   los habitantes era motivo de distracción descubrir un itinerario de manera que pudieran regresar al punto de partida, después de haber cruzado por los siete puentes </a:t>
            </a:r>
            <a:r>
              <a:rPr lang="es-ES" sz="2000" dirty="0" smtClean="0">
                <a:solidFill>
                  <a:schemeClr val="tx2"/>
                </a:solidFill>
              </a:rPr>
              <a:t>pero </a:t>
            </a:r>
            <a:r>
              <a:rPr lang="es-ES" sz="2000" dirty="0">
                <a:solidFill>
                  <a:schemeClr val="tx2"/>
                </a:solidFill>
              </a:rPr>
              <a:t>pasando sólo una vez por cada uno de ellos.</a:t>
            </a:r>
            <a:endParaRPr lang="es-ES_tradnl" sz="2400" dirty="0">
              <a:latin typeface="Times New Roman" pitchFamily="18" charset="0"/>
            </a:endParaRPr>
          </a:p>
        </p:txBody>
      </p:sp>
      <p:pic>
        <p:nvPicPr>
          <p:cNvPr id="4103" name="Picture 11" descr="123520"/>
          <p:cNvPicPr>
            <a:picLocks noChangeAspect="1" noChangeArrowheads="1"/>
          </p:cNvPicPr>
          <p:nvPr/>
        </p:nvPicPr>
        <p:blipFill>
          <a:blip r:embed="rId3" cstate="print"/>
          <a:srcRect/>
          <a:stretch>
            <a:fillRect/>
          </a:stretch>
        </p:blipFill>
        <p:spPr bwMode="auto">
          <a:xfrm>
            <a:off x="1547664" y="1052736"/>
            <a:ext cx="6049661" cy="2450517"/>
          </a:xfrm>
          <a:prstGeom prst="rect">
            <a:avLst/>
          </a:prstGeom>
          <a:noFill/>
          <a:ln w="9525">
            <a:noFill/>
            <a:miter lim="800000"/>
            <a:headEnd/>
            <a:tailEnd/>
          </a:ln>
        </p:spPr>
      </p:pic>
    </p:spTree>
  </p:cSld>
  <p:clrMapOvr>
    <a:masterClrMapping/>
  </p:clrMapOvr>
  <p:transition spd="med">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fecha"/>
          <p:cNvSpPr>
            <a:spLocks noGrp="1"/>
          </p:cNvSpPr>
          <p:nvPr>
            <p:ph type="dt" sz="quarter" idx="10"/>
          </p:nvPr>
        </p:nvSpPr>
        <p:spPr>
          <a:noFill/>
        </p:spPr>
        <p:txBody>
          <a:bodyPr/>
          <a:lstStyle/>
          <a:p>
            <a:fld id="{5C47724A-F83E-4F25-96B1-D13E46131949}" type="datetime1">
              <a:rPr lang="en-US" smtClean="0"/>
              <a:pPr/>
              <a:t>4/30/2013</a:t>
            </a:fld>
            <a:endParaRPr lang="es-ES" smtClean="0"/>
          </a:p>
        </p:txBody>
      </p:sp>
      <p:sp>
        <p:nvSpPr>
          <p:cNvPr id="5123" name="3 Marcador de número de diapositiva"/>
          <p:cNvSpPr>
            <a:spLocks noGrp="1"/>
          </p:cNvSpPr>
          <p:nvPr>
            <p:ph type="sldNum" sz="quarter" idx="12"/>
          </p:nvPr>
        </p:nvSpPr>
        <p:spPr>
          <a:noFill/>
        </p:spPr>
        <p:txBody>
          <a:bodyPr/>
          <a:lstStyle/>
          <a:p>
            <a:fld id="{A566CABC-4290-4B17-82C3-62D901882C77}" type="slidenum">
              <a:rPr lang="es-ES" smtClean="0"/>
              <a:pPr/>
              <a:t>3</a:t>
            </a:fld>
            <a:endParaRPr lang="es-ES" smtClean="0"/>
          </a:p>
        </p:txBody>
      </p:sp>
      <p:graphicFrame>
        <p:nvGraphicFramePr>
          <p:cNvPr id="6" name="5 Diagrama"/>
          <p:cNvGraphicFramePr/>
          <p:nvPr/>
        </p:nvGraphicFramePr>
        <p:xfrm>
          <a:off x="571472" y="428604"/>
          <a:ext cx="8072494" cy="6000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2 Marcador de fecha"/>
          <p:cNvSpPr>
            <a:spLocks noGrp="1"/>
          </p:cNvSpPr>
          <p:nvPr>
            <p:ph type="dt" sz="quarter" idx="10"/>
          </p:nvPr>
        </p:nvSpPr>
        <p:spPr>
          <a:noFill/>
        </p:spPr>
        <p:txBody>
          <a:bodyPr/>
          <a:lstStyle/>
          <a:p>
            <a:fld id="{FF191E22-0643-452B-8FB8-86C91736820B}" type="datetime1">
              <a:rPr lang="en-US" smtClean="0"/>
              <a:pPr/>
              <a:t>4/30/2013</a:t>
            </a:fld>
            <a:endParaRPr lang="es-ES" smtClean="0"/>
          </a:p>
        </p:txBody>
      </p:sp>
      <p:sp>
        <p:nvSpPr>
          <p:cNvPr id="6147" name="4 Marcador de número de diapositiva"/>
          <p:cNvSpPr>
            <a:spLocks noGrp="1"/>
          </p:cNvSpPr>
          <p:nvPr>
            <p:ph type="sldNum" sz="quarter" idx="12"/>
          </p:nvPr>
        </p:nvSpPr>
        <p:spPr>
          <a:noFill/>
        </p:spPr>
        <p:txBody>
          <a:bodyPr/>
          <a:lstStyle/>
          <a:p>
            <a:fld id="{50EAA852-FB9A-43D6-8C56-6151B7CCB2EA}" type="slidenum">
              <a:rPr lang="es-ES" smtClean="0"/>
              <a:pPr/>
              <a:t>4</a:t>
            </a:fld>
            <a:endParaRPr lang="es-ES" smtClean="0"/>
          </a:p>
        </p:txBody>
      </p:sp>
      <p:sp>
        <p:nvSpPr>
          <p:cNvPr id="9218" name="Rectangle 2"/>
          <p:cNvSpPr>
            <a:spLocks noGrp="1" noChangeArrowheads="1"/>
          </p:cNvSpPr>
          <p:nvPr>
            <p:ph type="title"/>
          </p:nvPr>
        </p:nvSpPr>
        <p:spPr>
          <a:xfrm>
            <a:off x="442913" y="452438"/>
            <a:ext cx="8243887" cy="965200"/>
          </a:xfrm>
        </p:spPr>
        <p:txBody>
          <a:bodyPr/>
          <a:lstStyle/>
          <a:p>
            <a:pPr eaLnBrk="1" hangingPunct="1">
              <a:defRPr/>
            </a:pPr>
            <a:r>
              <a:rPr lang="es-ES_tradnl" sz="5400" smtClean="0"/>
              <a:t>DEFINICION</a:t>
            </a:r>
          </a:p>
        </p:txBody>
      </p:sp>
      <p:sp>
        <p:nvSpPr>
          <p:cNvPr id="9221" name="Text Box 5"/>
          <p:cNvSpPr txBox="1">
            <a:spLocks noChangeArrowheads="1"/>
          </p:cNvSpPr>
          <p:nvPr/>
        </p:nvSpPr>
        <p:spPr bwMode="auto">
          <a:xfrm>
            <a:off x="755650" y="1341438"/>
            <a:ext cx="7772400" cy="1754187"/>
          </a:xfrm>
          <a:prstGeom prst="rect">
            <a:avLst/>
          </a:prstGeom>
          <a:noFill/>
          <a:ln w="9525">
            <a:noFill/>
            <a:miter lim="800000"/>
            <a:headEnd/>
            <a:tailEnd/>
          </a:ln>
        </p:spPr>
        <p:txBody>
          <a:bodyPr>
            <a:spAutoFit/>
          </a:bodyPr>
          <a:lstStyle/>
          <a:p>
            <a:pPr algn="just" eaLnBrk="0" hangingPunct="0">
              <a:spcBef>
                <a:spcPct val="50000"/>
              </a:spcBef>
            </a:pPr>
            <a:r>
              <a:rPr lang="es-ES_tradnl" sz="2400">
                <a:solidFill>
                  <a:schemeClr val="tx2"/>
                </a:solidFill>
              </a:rPr>
              <a:t>Un GRAFO es una red de elementos conectados entre si. </a:t>
            </a:r>
          </a:p>
          <a:p>
            <a:pPr algn="just" eaLnBrk="0" hangingPunct="0">
              <a:spcBef>
                <a:spcPct val="50000"/>
              </a:spcBef>
            </a:pPr>
            <a:r>
              <a:rPr lang="es-ES_tradnl" sz="2400">
                <a:solidFill>
                  <a:schemeClr val="tx2"/>
                </a:solidFill>
              </a:rPr>
              <a:t>G = {N, A}  Un Grafo es un conjunto de Nodos(vertices) y Arcos(Aristas)</a:t>
            </a:r>
          </a:p>
        </p:txBody>
      </p:sp>
      <p:grpSp>
        <p:nvGrpSpPr>
          <p:cNvPr id="6150" name="Group 28"/>
          <p:cNvGrpSpPr>
            <a:grpSpLocks/>
          </p:cNvGrpSpPr>
          <p:nvPr/>
        </p:nvGrpSpPr>
        <p:grpSpPr bwMode="auto">
          <a:xfrm>
            <a:off x="762000" y="228600"/>
            <a:ext cx="7848600" cy="457200"/>
            <a:chOff x="480" y="144"/>
            <a:chExt cx="4944" cy="288"/>
          </a:xfrm>
        </p:grpSpPr>
        <p:sp>
          <p:nvSpPr>
            <p:cNvPr id="6165" name="Text Box 29"/>
            <p:cNvSpPr txBox="1">
              <a:spLocks noChangeArrowheads="1"/>
            </p:cNvSpPr>
            <p:nvPr/>
          </p:nvSpPr>
          <p:spPr bwMode="auto">
            <a:xfrm>
              <a:off x="3504" y="144"/>
              <a:ext cx="1872" cy="288"/>
            </a:xfrm>
            <a:prstGeom prst="rect">
              <a:avLst/>
            </a:prstGeom>
            <a:noFill/>
            <a:ln w="9525">
              <a:noFill/>
              <a:miter lim="800000"/>
              <a:headEnd/>
              <a:tailEnd/>
            </a:ln>
          </p:spPr>
          <p:txBody>
            <a:bodyPr>
              <a:spAutoFit/>
            </a:bodyPr>
            <a:lstStyle/>
            <a:p>
              <a:pPr algn="r" eaLnBrk="0" hangingPunct="0">
                <a:spcBef>
                  <a:spcPct val="50000"/>
                </a:spcBef>
              </a:pPr>
              <a:r>
                <a:rPr lang="es-ES_tradnl" sz="2400">
                  <a:solidFill>
                    <a:schemeClr val="tx2"/>
                  </a:solidFill>
                </a:rPr>
                <a:t>GRAFOS</a:t>
              </a:r>
            </a:p>
          </p:txBody>
        </p:sp>
        <p:sp>
          <p:nvSpPr>
            <p:cNvPr id="6166" name="Line 30"/>
            <p:cNvSpPr>
              <a:spLocks noChangeShapeType="1"/>
            </p:cNvSpPr>
            <p:nvPr/>
          </p:nvSpPr>
          <p:spPr bwMode="auto">
            <a:xfrm>
              <a:off x="480" y="432"/>
              <a:ext cx="4944" cy="0"/>
            </a:xfrm>
            <a:prstGeom prst="line">
              <a:avLst/>
            </a:prstGeom>
            <a:noFill/>
            <a:ln w="76200" cmpd="tri">
              <a:solidFill>
                <a:schemeClr val="tx2"/>
              </a:solidFill>
              <a:round/>
              <a:headEnd/>
              <a:tailEnd/>
            </a:ln>
          </p:spPr>
          <p:txBody>
            <a:bodyPr wrap="none" anchor="ctr"/>
            <a:lstStyle/>
            <a:p>
              <a:endParaRPr lang="es-ES"/>
            </a:p>
          </p:txBody>
        </p:sp>
      </p:grpSp>
      <p:grpSp>
        <p:nvGrpSpPr>
          <p:cNvPr id="6151" name="Group 37"/>
          <p:cNvGrpSpPr>
            <a:grpSpLocks/>
          </p:cNvGrpSpPr>
          <p:nvPr/>
        </p:nvGrpSpPr>
        <p:grpSpPr bwMode="auto">
          <a:xfrm>
            <a:off x="1524000" y="3286125"/>
            <a:ext cx="6019800" cy="2819400"/>
            <a:chOff x="1344" y="2064"/>
            <a:chExt cx="3792" cy="1776"/>
          </a:xfrm>
        </p:grpSpPr>
        <p:grpSp>
          <p:nvGrpSpPr>
            <p:cNvPr id="6153" name="Group 36"/>
            <p:cNvGrpSpPr>
              <a:grpSpLocks/>
            </p:cNvGrpSpPr>
            <p:nvPr/>
          </p:nvGrpSpPr>
          <p:grpSpPr bwMode="auto">
            <a:xfrm>
              <a:off x="1344" y="2352"/>
              <a:ext cx="3168" cy="1488"/>
              <a:chOff x="1344" y="2352"/>
              <a:chExt cx="3168" cy="1488"/>
            </a:xfrm>
          </p:grpSpPr>
          <p:sp>
            <p:nvSpPr>
              <p:cNvPr id="6156" name="Oval 6"/>
              <p:cNvSpPr>
                <a:spLocks noChangeArrowheads="1"/>
              </p:cNvSpPr>
              <p:nvPr/>
            </p:nvSpPr>
            <p:spPr bwMode="auto">
              <a:xfrm>
                <a:off x="1344" y="2650"/>
                <a:ext cx="292" cy="297"/>
              </a:xfrm>
              <a:prstGeom prst="ellipse">
                <a:avLst/>
              </a:prstGeom>
              <a:solidFill>
                <a:srgbClr val="F3690B"/>
              </a:solidFill>
              <a:ln w="9525">
                <a:solidFill>
                  <a:schemeClr val="tx1"/>
                </a:solidFill>
                <a:round/>
                <a:headEnd/>
                <a:tailEnd/>
              </a:ln>
            </p:spPr>
            <p:txBody>
              <a:bodyPr wrap="none" anchor="ctr"/>
              <a:lstStyle/>
              <a:p>
                <a:r>
                  <a:rPr lang="es-MX"/>
                  <a:t>a</a:t>
                </a:r>
              </a:p>
            </p:txBody>
          </p:sp>
          <p:sp>
            <p:nvSpPr>
              <p:cNvPr id="6157" name="Oval 7"/>
              <p:cNvSpPr>
                <a:spLocks noChangeArrowheads="1"/>
              </p:cNvSpPr>
              <p:nvPr/>
            </p:nvSpPr>
            <p:spPr bwMode="auto">
              <a:xfrm>
                <a:off x="3099" y="2352"/>
                <a:ext cx="292" cy="298"/>
              </a:xfrm>
              <a:prstGeom prst="ellipse">
                <a:avLst/>
              </a:prstGeom>
              <a:solidFill>
                <a:srgbClr val="F3690B"/>
              </a:solidFill>
              <a:ln w="9525">
                <a:solidFill>
                  <a:schemeClr val="tx1"/>
                </a:solidFill>
                <a:round/>
                <a:headEnd/>
                <a:tailEnd/>
              </a:ln>
            </p:spPr>
            <p:txBody>
              <a:bodyPr wrap="none" anchor="ctr"/>
              <a:lstStyle/>
              <a:p>
                <a:r>
                  <a:rPr lang="es-MX"/>
                  <a:t>b</a:t>
                </a:r>
              </a:p>
            </p:txBody>
          </p:sp>
          <p:sp>
            <p:nvSpPr>
              <p:cNvPr id="6158" name="Oval 8"/>
              <p:cNvSpPr>
                <a:spLocks noChangeArrowheads="1"/>
              </p:cNvSpPr>
              <p:nvPr/>
            </p:nvSpPr>
            <p:spPr bwMode="auto">
              <a:xfrm>
                <a:off x="2416" y="3542"/>
                <a:ext cx="293" cy="298"/>
              </a:xfrm>
              <a:prstGeom prst="ellipse">
                <a:avLst/>
              </a:prstGeom>
              <a:solidFill>
                <a:srgbClr val="F3690B"/>
              </a:solidFill>
              <a:ln w="9525">
                <a:solidFill>
                  <a:schemeClr val="tx1"/>
                </a:solidFill>
                <a:round/>
                <a:headEnd/>
                <a:tailEnd/>
              </a:ln>
            </p:spPr>
            <p:txBody>
              <a:bodyPr wrap="none" anchor="ctr"/>
              <a:lstStyle/>
              <a:p>
                <a:r>
                  <a:rPr lang="es-MX"/>
                  <a:t>c</a:t>
                </a:r>
              </a:p>
            </p:txBody>
          </p:sp>
          <p:sp>
            <p:nvSpPr>
              <p:cNvPr id="6159" name="Oval 9"/>
              <p:cNvSpPr>
                <a:spLocks noChangeArrowheads="1"/>
              </p:cNvSpPr>
              <p:nvPr/>
            </p:nvSpPr>
            <p:spPr bwMode="auto">
              <a:xfrm>
                <a:off x="4220" y="3046"/>
                <a:ext cx="292" cy="298"/>
              </a:xfrm>
              <a:prstGeom prst="ellipse">
                <a:avLst/>
              </a:prstGeom>
              <a:solidFill>
                <a:srgbClr val="F3690B"/>
              </a:solidFill>
              <a:ln w="9525">
                <a:solidFill>
                  <a:schemeClr val="tx1"/>
                </a:solidFill>
                <a:round/>
                <a:headEnd/>
                <a:tailEnd/>
              </a:ln>
            </p:spPr>
            <p:txBody>
              <a:bodyPr wrap="none" anchor="ctr"/>
              <a:lstStyle/>
              <a:p>
                <a:r>
                  <a:rPr lang="es-MX"/>
                  <a:t>d</a:t>
                </a:r>
              </a:p>
            </p:txBody>
          </p:sp>
          <p:sp>
            <p:nvSpPr>
              <p:cNvPr id="6160" name="Line 10"/>
              <p:cNvSpPr>
                <a:spLocks noChangeShapeType="1"/>
              </p:cNvSpPr>
              <p:nvPr/>
            </p:nvSpPr>
            <p:spPr bwMode="auto">
              <a:xfrm flipV="1">
                <a:off x="1636" y="2501"/>
                <a:ext cx="1463" cy="248"/>
              </a:xfrm>
              <a:prstGeom prst="line">
                <a:avLst/>
              </a:prstGeom>
              <a:noFill/>
              <a:ln w="9525">
                <a:solidFill>
                  <a:schemeClr val="tx1"/>
                </a:solidFill>
                <a:round/>
                <a:headEnd/>
                <a:tailEnd/>
              </a:ln>
            </p:spPr>
            <p:txBody>
              <a:bodyPr wrap="none" anchor="ctr"/>
              <a:lstStyle/>
              <a:p>
                <a:endParaRPr lang="es-ES"/>
              </a:p>
            </p:txBody>
          </p:sp>
          <p:sp>
            <p:nvSpPr>
              <p:cNvPr id="6161" name="Line 12"/>
              <p:cNvSpPr>
                <a:spLocks noChangeShapeType="1"/>
              </p:cNvSpPr>
              <p:nvPr/>
            </p:nvSpPr>
            <p:spPr bwMode="auto">
              <a:xfrm>
                <a:off x="1588" y="2898"/>
                <a:ext cx="926" cy="694"/>
              </a:xfrm>
              <a:prstGeom prst="line">
                <a:avLst/>
              </a:prstGeom>
              <a:noFill/>
              <a:ln w="9525">
                <a:solidFill>
                  <a:schemeClr val="tx1"/>
                </a:solidFill>
                <a:round/>
                <a:headEnd/>
                <a:tailEnd/>
              </a:ln>
            </p:spPr>
            <p:txBody>
              <a:bodyPr wrap="none" anchor="ctr"/>
              <a:lstStyle/>
              <a:p>
                <a:endParaRPr lang="es-ES"/>
              </a:p>
            </p:txBody>
          </p:sp>
          <p:sp>
            <p:nvSpPr>
              <p:cNvPr id="6162" name="Line 13"/>
              <p:cNvSpPr>
                <a:spLocks noChangeShapeType="1"/>
              </p:cNvSpPr>
              <p:nvPr/>
            </p:nvSpPr>
            <p:spPr bwMode="auto">
              <a:xfrm flipV="1">
                <a:off x="2709" y="3245"/>
                <a:ext cx="1511" cy="446"/>
              </a:xfrm>
              <a:prstGeom prst="line">
                <a:avLst/>
              </a:prstGeom>
              <a:noFill/>
              <a:ln w="9525">
                <a:solidFill>
                  <a:schemeClr val="tx1"/>
                </a:solidFill>
                <a:round/>
                <a:headEnd/>
                <a:tailEnd/>
              </a:ln>
            </p:spPr>
            <p:txBody>
              <a:bodyPr wrap="none" anchor="ctr"/>
              <a:lstStyle/>
              <a:p>
                <a:endParaRPr lang="es-ES"/>
              </a:p>
            </p:txBody>
          </p:sp>
          <p:sp>
            <p:nvSpPr>
              <p:cNvPr id="6163" name="Line 14"/>
              <p:cNvSpPr>
                <a:spLocks noChangeShapeType="1"/>
              </p:cNvSpPr>
              <p:nvPr/>
            </p:nvSpPr>
            <p:spPr bwMode="auto">
              <a:xfrm flipV="1">
                <a:off x="2660" y="2650"/>
                <a:ext cx="585" cy="942"/>
              </a:xfrm>
              <a:prstGeom prst="line">
                <a:avLst/>
              </a:prstGeom>
              <a:noFill/>
              <a:ln w="9525">
                <a:solidFill>
                  <a:schemeClr val="tx1"/>
                </a:solidFill>
                <a:round/>
                <a:headEnd/>
                <a:tailEnd/>
              </a:ln>
            </p:spPr>
            <p:txBody>
              <a:bodyPr wrap="none" anchor="ctr"/>
              <a:lstStyle/>
              <a:p>
                <a:endParaRPr lang="es-ES"/>
              </a:p>
            </p:txBody>
          </p:sp>
          <p:sp>
            <p:nvSpPr>
              <p:cNvPr id="6164" name="Line 15"/>
              <p:cNvSpPr>
                <a:spLocks noChangeShapeType="1"/>
              </p:cNvSpPr>
              <p:nvPr/>
            </p:nvSpPr>
            <p:spPr bwMode="auto">
              <a:xfrm>
                <a:off x="3391" y="2550"/>
                <a:ext cx="926" cy="546"/>
              </a:xfrm>
              <a:prstGeom prst="line">
                <a:avLst/>
              </a:prstGeom>
              <a:noFill/>
              <a:ln w="9525">
                <a:solidFill>
                  <a:schemeClr val="tx1"/>
                </a:solidFill>
                <a:round/>
                <a:headEnd/>
                <a:tailEnd/>
              </a:ln>
            </p:spPr>
            <p:txBody>
              <a:bodyPr wrap="none" anchor="ctr"/>
              <a:lstStyle/>
              <a:p>
                <a:endParaRPr lang="es-ES"/>
              </a:p>
            </p:txBody>
          </p:sp>
        </p:grpSp>
        <p:sp>
          <p:nvSpPr>
            <p:cNvPr id="6154" name="AutoShape 23"/>
            <p:cNvSpPr>
              <a:spLocks noChangeArrowheads="1"/>
            </p:cNvSpPr>
            <p:nvPr/>
          </p:nvSpPr>
          <p:spPr bwMode="auto">
            <a:xfrm>
              <a:off x="4416" y="2448"/>
              <a:ext cx="720" cy="480"/>
            </a:xfrm>
            <a:prstGeom prst="wedgeRoundRectCallout">
              <a:avLst>
                <a:gd name="adj1" fmla="val -43333"/>
                <a:gd name="adj2" fmla="val 84375"/>
                <a:gd name="adj3" fmla="val 16667"/>
              </a:avLst>
            </a:prstGeom>
            <a:noFill/>
            <a:ln w="9525">
              <a:solidFill>
                <a:schemeClr val="tx1"/>
              </a:solidFill>
              <a:miter lim="800000"/>
              <a:headEnd/>
              <a:tailEnd/>
            </a:ln>
          </p:spPr>
          <p:txBody>
            <a:bodyPr wrap="none" anchor="ctr"/>
            <a:lstStyle/>
            <a:p>
              <a:pPr algn="ctr" eaLnBrk="0" hangingPunct="0"/>
              <a:r>
                <a:rPr lang="es-ES_tradnl" sz="1600">
                  <a:solidFill>
                    <a:schemeClr val="tx2"/>
                  </a:solidFill>
                </a:rPr>
                <a:t>NODOS</a:t>
              </a:r>
            </a:p>
            <a:p>
              <a:pPr algn="ctr" eaLnBrk="0" hangingPunct="0"/>
              <a:r>
                <a:rPr lang="es-ES_tradnl" sz="1600">
                  <a:solidFill>
                    <a:schemeClr val="tx2"/>
                  </a:solidFill>
                </a:rPr>
                <a:t>O</a:t>
              </a:r>
            </a:p>
            <a:p>
              <a:pPr algn="ctr" eaLnBrk="0" hangingPunct="0"/>
              <a:r>
                <a:rPr lang="es-ES_tradnl" sz="1600">
                  <a:solidFill>
                    <a:schemeClr val="tx2"/>
                  </a:solidFill>
                </a:rPr>
                <a:t>VERTICES</a:t>
              </a:r>
              <a:endParaRPr lang="es-ES_tradnl" sz="2400">
                <a:solidFill>
                  <a:schemeClr val="tx2"/>
                </a:solidFill>
              </a:endParaRPr>
            </a:p>
          </p:txBody>
        </p:sp>
        <p:sp>
          <p:nvSpPr>
            <p:cNvPr id="6155" name="AutoShape 27"/>
            <p:cNvSpPr>
              <a:spLocks noChangeArrowheads="1"/>
            </p:cNvSpPr>
            <p:nvPr/>
          </p:nvSpPr>
          <p:spPr bwMode="auto">
            <a:xfrm>
              <a:off x="2016" y="2064"/>
              <a:ext cx="864" cy="480"/>
            </a:xfrm>
            <a:prstGeom prst="wedgeRoundRectCallout">
              <a:avLst>
                <a:gd name="adj1" fmla="val -45949"/>
                <a:gd name="adj2" fmla="val 78333"/>
                <a:gd name="adj3" fmla="val 16667"/>
              </a:avLst>
            </a:prstGeom>
            <a:noFill/>
            <a:ln w="9525">
              <a:solidFill>
                <a:schemeClr val="tx1"/>
              </a:solidFill>
              <a:miter lim="800000"/>
              <a:headEnd/>
              <a:tailEnd/>
            </a:ln>
          </p:spPr>
          <p:txBody>
            <a:bodyPr wrap="none" anchor="ctr"/>
            <a:lstStyle/>
            <a:p>
              <a:pPr algn="ctr" eaLnBrk="0" hangingPunct="0"/>
              <a:r>
                <a:rPr lang="es-ES_tradnl" sz="1600">
                  <a:solidFill>
                    <a:schemeClr val="tx2"/>
                  </a:solidFill>
                </a:rPr>
                <a:t>ARCOS </a:t>
              </a:r>
            </a:p>
            <a:p>
              <a:pPr algn="ctr" eaLnBrk="0" hangingPunct="0"/>
              <a:r>
                <a:rPr lang="es-ES_tradnl" sz="1600">
                  <a:solidFill>
                    <a:schemeClr val="tx2"/>
                  </a:solidFill>
                </a:rPr>
                <a:t>O</a:t>
              </a:r>
            </a:p>
            <a:p>
              <a:pPr algn="ctr" eaLnBrk="0" hangingPunct="0"/>
              <a:r>
                <a:rPr lang="es-ES_tradnl" sz="1600">
                  <a:solidFill>
                    <a:schemeClr val="tx2"/>
                  </a:solidFill>
                </a:rPr>
                <a:t>ARISTAS</a:t>
              </a:r>
              <a:endParaRPr lang="es-ES_tradnl" sz="2400">
                <a:solidFill>
                  <a:schemeClr val="tx2"/>
                </a:solidFill>
              </a:endParaRPr>
            </a:p>
          </p:txBody>
        </p:sp>
      </p:grpSp>
      <p:sp>
        <p:nvSpPr>
          <p:cNvPr id="6152" name="22 CuadroTexto"/>
          <p:cNvSpPr txBox="1">
            <a:spLocks noChangeArrowheads="1"/>
          </p:cNvSpPr>
          <p:nvPr/>
        </p:nvSpPr>
        <p:spPr bwMode="auto">
          <a:xfrm>
            <a:off x="4214813" y="5715000"/>
            <a:ext cx="4572000" cy="400050"/>
          </a:xfrm>
          <a:prstGeom prst="rect">
            <a:avLst/>
          </a:prstGeom>
          <a:noFill/>
          <a:ln w="9525">
            <a:noFill/>
            <a:miter lim="800000"/>
            <a:headEnd/>
            <a:tailEnd/>
          </a:ln>
        </p:spPr>
        <p:txBody>
          <a:bodyPr>
            <a:spAutoFit/>
          </a:bodyPr>
          <a:lstStyle/>
          <a:p>
            <a:r>
              <a:rPr lang="es-MX" sz="2000"/>
              <a:t>G ={(a,b),(a,c),(b,c),(b,d),(c,d)}</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499"/>
                                          </p:stCondLst>
                                        </p:cTn>
                                        <p:tgtEl>
                                          <p:spTgt spid="9218"/>
                                        </p:tgtEl>
                                        <p:attrNameLst>
                                          <p:attrName>style.visibility</p:attrName>
                                        </p:attrNameLst>
                                      </p:cBhvr>
                                      <p:to>
                                        <p:strVal val="visible"/>
                                      </p:to>
                                    </p:set>
                                  </p:childTnLst>
                                </p:cTn>
                              </p:par>
                            </p:childTnLst>
                          </p:cTn>
                        </p:par>
                        <p:par>
                          <p:cTn id="7" fill="hold">
                            <p:stCondLst>
                              <p:cond delay="2500"/>
                            </p:stCondLst>
                            <p:childTnLst>
                              <p:par>
                                <p:cTn id="8" presetID="2" presetClass="entr" presetSubtype="4" fill="hold" grpId="0" nodeType="afterEffect">
                                  <p:stCondLst>
                                    <p:cond delay="1000"/>
                                  </p:stCondLst>
                                  <p:childTnLst>
                                    <p:set>
                                      <p:cBhvr>
                                        <p:cTn id="9" dur="1" fill="hold">
                                          <p:stCondLst>
                                            <p:cond delay="0"/>
                                          </p:stCondLst>
                                        </p:cTn>
                                        <p:tgtEl>
                                          <p:spTgt spid="9221"/>
                                        </p:tgtEl>
                                        <p:attrNameLst>
                                          <p:attrName>style.visibility</p:attrName>
                                        </p:attrNameLst>
                                      </p:cBhvr>
                                      <p:to>
                                        <p:strVal val="visible"/>
                                      </p:to>
                                    </p:set>
                                    <p:anim calcmode="lin" valueType="num">
                                      <p:cBhvr additive="base">
                                        <p:cTn id="10" dur="500" fill="hold"/>
                                        <p:tgtEl>
                                          <p:spTgt spid="9221"/>
                                        </p:tgtEl>
                                        <p:attrNameLst>
                                          <p:attrName>ppt_x</p:attrName>
                                        </p:attrNameLst>
                                      </p:cBhvr>
                                      <p:tavLst>
                                        <p:tav tm="0">
                                          <p:val>
                                            <p:strVal val="#ppt_x"/>
                                          </p:val>
                                        </p:tav>
                                        <p:tav tm="100000">
                                          <p:val>
                                            <p:strVal val="#ppt_x"/>
                                          </p:val>
                                        </p:tav>
                                      </p:tavLst>
                                    </p:anim>
                                    <p:anim calcmode="lin" valueType="num">
                                      <p:cBhvr additive="base">
                                        <p:cTn id="11" dur="500" fill="hold"/>
                                        <p:tgtEl>
                                          <p:spTgt spid="9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2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28625" y="1143000"/>
            <a:ext cx="8243888" cy="5111750"/>
          </a:xfrm>
        </p:spPr>
        <p:txBody>
          <a:bodyPr/>
          <a:lstStyle/>
          <a:p>
            <a:pPr algn="l" eaLnBrk="1" hangingPunct="1"/>
            <a:r>
              <a:rPr lang="es-ES" sz="2400" smtClean="0">
                <a:effectLst/>
              </a:rPr>
              <a:t>Nodo : Elemento básico de información de un grafo</a:t>
            </a:r>
            <a:br>
              <a:rPr lang="es-ES" sz="2400" smtClean="0">
                <a:effectLst/>
              </a:rPr>
            </a:br>
            <a:r>
              <a:rPr lang="es-ES" sz="2400" smtClean="0">
                <a:effectLst/>
              </a:rPr>
              <a:t/>
            </a:r>
            <a:br>
              <a:rPr lang="es-ES" sz="2400" smtClean="0">
                <a:effectLst/>
              </a:rPr>
            </a:br>
            <a:r>
              <a:rPr lang="es-ES" sz="2400" smtClean="0">
                <a:effectLst/>
              </a:rPr>
              <a:t>Arco: Liga que une dos nodos del grafo</a:t>
            </a:r>
            <a:br>
              <a:rPr lang="es-ES" sz="2400" smtClean="0">
                <a:effectLst/>
              </a:rPr>
            </a:br>
            <a:r>
              <a:rPr lang="es-ES" sz="2400" smtClean="0">
                <a:effectLst/>
              </a:rPr>
              <a:t/>
            </a:r>
            <a:br>
              <a:rPr lang="es-ES" sz="2400" smtClean="0">
                <a:effectLst/>
              </a:rPr>
            </a:br>
            <a:r>
              <a:rPr lang="es-ES" sz="2400" smtClean="0">
                <a:effectLst/>
              </a:rPr>
              <a:t>Nodos Adyacentes: dos nodos son adyacentes si hay un arco que los conecte.</a:t>
            </a:r>
            <a:br>
              <a:rPr lang="es-ES" sz="2400" smtClean="0">
                <a:effectLst/>
              </a:rPr>
            </a:br>
            <a:r>
              <a:rPr lang="es-ES" sz="2400" smtClean="0">
                <a:effectLst/>
              </a:rPr>
              <a:t/>
            </a:r>
            <a:br>
              <a:rPr lang="es-ES" sz="2400" smtClean="0">
                <a:effectLst/>
              </a:rPr>
            </a:br>
            <a:r>
              <a:rPr lang="es-ES" sz="2400" smtClean="0">
                <a:effectLst/>
              </a:rPr>
              <a:t>Camino: Secuencia de nodos, en la que cada para son adyacentes</a:t>
            </a:r>
            <a:br>
              <a:rPr lang="es-ES" sz="2400" smtClean="0">
                <a:effectLst/>
              </a:rPr>
            </a:br>
            <a:r>
              <a:rPr lang="es-ES" sz="2400" smtClean="0">
                <a:effectLst/>
              </a:rPr>
              <a:t/>
            </a:r>
            <a:br>
              <a:rPr lang="es-ES" sz="2400" smtClean="0">
                <a:effectLst/>
              </a:rPr>
            </a:br>
            <a:r>
              <a:rPr lang="es-ES" sz="2400" smtClean="0">
                <a:effectLst/>
              </a:rPr>
              <a:t>Grado de un grafo: Es el máximo grado de sus nodos, donde se define como la cantidad de arcos que inciden en ese nodo.</a:t>
            </a:r>
            <a:br>
              <a:rPr lang="es-ES" sz="2400" smtClean="0">
                <a:effectLst/>
              </a:rPr>
            </a:br>
            <a:r>
              <a:rPr lang="es-ES" sz="2400" smtClean="0">
                <a:effectLst/>
              </a:rPr>
              <a:t/>
            </a:r>
            <a:br>
              <a:rPr lang="es-ES" sz="2400" smtClean="0">
                <a:effectLst/>
              </a:rPr>
            </a:br>
            <a:r>
              <a:rPr lang="es-ES" sz="2400" smtClean="0">
                <a:effectLst/>
              </a:rPr>
              <a:t>Lazo: es cuando una arista sale y llega al mismo nodo</a:t>
            </a:r>
            <a:endParaRPr lang="es-MX" sz="2400" smtClean="0">
              <a:effectLst/>
            </a:endParaRPr>
          </a:p>
        </p:txBody>
      </p:sp>
      <p:sp>
        <p:nvSpPr>
          <p:cNvPr id="7171" name="2 Marcador de fecha"/>
          <p:cNvSpPr>
            <a:spLocks noGrp="1"/>
          </p:cNvSpPr>
          <p:nvPr>
            <p:ph type="dt" sz="quarter" idx="10"/>
          </p:nvPr>
        </p:nvSpPr>
        <p:spPr>
          <a:noFill/>
        </p:spPr>
        <p:txBody>
          <a:bodyPr/>
          <a:lstStyle/>
          <a:p>
            <a:fld id="{EC8CFA86-D64D-4E0C-BCA7-36082E82B140}" type="datetime1">
              <a:rPr lang="en-US" smtClean="0"/>
              <a:pPr/>
              <a:t>4/30/2013</a:t>
            </a:fld>
            <a:endParaRPr lang="es-ES" smtClean="0"/>
          </a:p>
        </p:txBody>
      </p:sp>
      <p:sp>
        <p:nvSpPr>
          <p:cNvPr id="7172" name="3 Marcador de número de diapositiva"/>
          <p:cNvSpPr>
            <a:spLocks noGrp="1"/>
          </p:cNvSpPr>
          <p:nvPr>
            <p:ph type="sldNum" sz="quarter" idx="12"/>
          </p:nvPr>
        </p:nvSpPr>
        <p:spPr>
          <a:noFill/>
        </p:spPr>
        <p:txBody>
          <a:bodyPr/>
          <a:lstStyle/>
          <a:p>
            <a:fld id="{0EFBB682-2864-4E26-ACA8-70101825332A}" type="slidenum">
              <a:rPr lang="es-ES" smtClean="0"/>
              <a:pPr/>
              <a:t>5</a:t>
            </a:fld>
            <a:endParaRPr lang="es-ES" smtClean="0"/>
          </a:p>
        </p:txBody>
      </p:sp>
      <p:sp>
        <p:nvSpPr>
          <p:cNvPr id="7173" name="4 CuadroTexto"/>
          <p:cNvSpPr txBox="1">
            <a:spLocks noChangeArrowheads="1"/>
          </p:cNvSpPr>
          <p:nvPr/>
        </p:nvSpPr>
        <p:spPr bwMode="auto">
          <a:xfrm>
            <a:off x="500063" y="214313"/>
            <a:ext cx="5715000" cy="708025"/>
          </a:xfrm>
          <a:prstGeom prst="rect">
            <a:avLst/>
          </a:prstGeom>
          <a:noFill/>
          <a:ln w="9525">
            <a:noFill/>
            <a:miter lim="800000"/>
            <a:headEnd/>
            <a:tailEnd/>
          </a:ln>
        </p:spPr>
        <p:txBody>
          <a:bodyPr>
            <a:spAutoFit/>
          </a:bodyPr>
          <a:lstStyle/>
          <a:p>
            <a:r>
              <a:rPr lang="es-ES" sz="4000"/>
              <a:t>Definiciones básicas</a:t>
            </a:r>
            <a:endParaRPr lang="es-MX" sz="4000"/>
          </a:p>
        </p:txBody>
      </p:sp>
    </p:spTree>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2 Marcador de fecha"/>
          <p:cNvSpPr>
            <a:spLocks noGrp="1"/>
          </p:cNvSpPr>
          <p:nvPr>
            <p:ph type="dt" sz="quarter" idx="10"/>
          </p:nvPr>
        </p:nvSpPr>
        <p:spPr>
          <a:noFill/>
        </p:spPr>
        <p:txBody>
          <a:bodyPr/>
          <a:lstStyle/>
          <a:p>
            <a:fld id="{629D12F8-5AC8-4124-B9DB-DB9D68140FFA}" type="datetime1">
              <a:rPr lang="en-US" smtClean="0"/>
              <a:pPr/>
              <a:t>4/30/2013</a:t>
            </a:fld>
            <a:endParaRPr lang="es-ES" smtClean="0"/>
          </a:p>
        </p:txBody>
      </p:sp>
      <p:sp>
        <p:nvSpPr>
          <p:cNvPr id="8195" name="4 Marcador de número de diapositiva"/>
          <p:cNvSpPr>
            <a:spLocks noGrp="1"/>
          </p:cNvSpPr>
          <p:nvPr>
            <p:ph type="sldNum" sz="quarter" idx="12"/>
          </p:nvPr>
        </p:nvSpPr>
        <p:spPr>
          <a:noFill/>
        </p:spPr>
        <p:txBody>
          <a:bodyPr/>
          <a:lstStyle/>
          <a:p>
            <a:fld id="{0F5280C0-C128-49D1-9FE0-4A366CE06F63}" type="slidenum">
              <a:rPr lang="es-ES" smtClean="0"/>
              <a:pPr/>
              <a:t>6</a:t>
            </a:fld>
            <a:endParaRPr lang="es-ES" smtClean="0"/>
          </a:p>
        </p:txBody>
      </p:sp>
      <p:grpSp>
        <p:nvGrpSpPr>
          <p:cNvPr id="2" name="Group 36"/>
          <p:cNvGrpSpPr>
            <a:grpSpLocks/>
          </p:cNvGrpSpPr>
          <p:nvPr/>
        </p:nvGrpSpPr>
        <p:grpSpPr bwMode="auto">
          <a:xfrm>
            <a:off x="304800" y="2197100"/>
            <a:ext cx="4267200" cy="3276600"/>
            <a:chOff x="1632" y="960"/>
            <a:chExt cx="2688" cy="2064"/>
          </a:xfrm>
        </p:grpSpPr>
        <p:sp>
          <p:nvSpPr>
            <p:cNvPr id="8204" name="AutoShape 3"/>
            <p:cNvSpPr>
              <a:spLocks noChangeArrowheads="1"/>
            </p:cNvSpPr>
            <p:nvPr/>
          </p:nvSpPr>
          <p:spPr bwMode="auto">
            <a:xfrm>
              <a:off x="2256" y="960"/>
              <a:ext cx="192" cy="192"/>
            </a:xfrm>
            <a:prstGeom prst="flowChartConnector">
              <a:avLst/>
            </a:prstGeom>
            <a:solidFill>
              <a:srgbClr val="F3690B"/>
            </a:solidFill>
            <a:ln w="9525">
              <a:solidFill>
                <a:schemeClr val="tx1"/>
              </a:solidFill>
              <a:round/>
              <a:headEnd/>
              <a:tailEnd/>
            </a:ln>
          </p:spPr>
          <p:txBody>
            <a:bodyPr wrap="none" anchor="ctr"/>
            <a:lstStyle/>
            <a:p>
              <a:endParaRPr lang="es-MX"/>
            </a:p>
          </p:txBody>
        </p:sp>
        <p:sp>
          <p:nvSpPr>
            <p:cNvPr id="8205" name="AutoShape 4"/>
            <p:cNvSpPr>
              <a:spLocks noChangeArrowheads="1"/>
            </p:cNvSpPr>
            <p:nvPr/>
          </p:nvSpPr>
          <p:spPr bwMode="auto">
            <a:xfrm>
              <a:off x="1632" y="2208"/>
              <a:ext cx="192" cy="192"/>
            </a:xfrm>
            <a:prstGeom prst="flowChartConnector">
              <a:avLst/>
            </a:prstGeom>
            <a:solidFill>
              <a:srgbClr val="F3690B"/>
            </a:solidFill>
            <a:ln w="9525">
              <a:solidFill>
                <a:schemeClr val="tx1"/>
              </a:solidFill>
              <a:round/>
              <a:headEnd/>
              <a:tailEnd/>
            </a:ln>
          </p:spPr>
          <p:txBody>
            <a:bodyPr wrap="none" anchor="ctr"/>
            <a:lstStyle/>
            <a:p>
              <a:endParaRPr lang="es-MX"/>
            </a:p>
          </p:txBody>
        </p:sp>
        <p:sp>
          <p:nvSpPr>
            <p:cNvPr id="8206" name="AutoShape 5"/>
            <p:cNvSpPr>
              <a:spLocks noChangeArrowheads="1"/>
            </p:cNvSpPr>
            <p:nvPr/>
          </p:nvSpPr>
          <p:spPr bwMode="auto">
            <a:xfrm>
              <a:off x="3696" y="2256"/>
              <a:ext cx="192" cy="192"/>
            </a:xfrm>
            <a:prstGeom prst="flowChartConnector">
              <a:avLst/>
            </a:prstGeom>
            <a:solidFill>
              <a:srgbClr val="F3690B"/>
            </a:solidFill>
            <a:ln w="9525">
              <a:solidFill>
                <a:schemeClr val="tx1"/>
              </a:solidFill>
              <a:round/>
              <a:headEnd/>
              <a:tailEnd/>
            </a:ln>
          </p:spPr>
          <p:txBody>
            <a:bodyPr wrap="none" anchor="ctr"/>
            <a:lstStyle/>
            <a:p>
              <a:endParaRPr lang="es-MX"/>
            </a:p>
          </p:txBody>
        </p:sp>
        <p:sp>
          <p:nvSpPr>
            <p:cNvPr id="8207" name="AutoShape 6"/>
            <p:cNvSpPr>
              <a:spLocks noChangeArrowheads="1"/>
            </p:cNvSpPr>
            <p:nvPr/>
          </p:nvSpPr>
          <p:spPr bwMode="auto">
            <a:xfrm>
              <a:off x="4128" y="960"/>
              <a:ext cx="192" cy="192"/>
            </a:xfrm>
            <a:prstGeom prst="flowChartConnector">
              <a:avLst/>
            </a:prstGeom>
            <a:solidFill>
              <a:srgbClr val="F3690B"/>
            </a:solidFill>
            <a:ln w="9525">
              <a:solidFill>
                <a:schemeClr val="tx1"/>
              </a:solidFill>
              <a:round/>
              <a:headEnd/>
              <a:tailEnd/>
            </a:ln>
          </p:spPr>
          <p:txBody>
            <a:bodyPr wrap="none" anchor="ctr"/>
            <a:lstStyle/>
            <a:p>
              <a:endParaRPr lang="es-MX"/>
            </a:p>
          </p:txBody>
        </p:sp>
        <p:sp>
          <p:nvSpPr>
            <p:cNvPr id="8208" name="AutoShape 7"/>
            <p:cNvSpPr>
              <a:spLocks noChangeArrowheads="1"/>
            </p:cNvSpPr>
            <p:nvPr/>
          </p:nvSpPr>
          <p:spPr bwMode="auto">
            <a:xfrm>
              <a:off x="2304" y="2832"/>
              <a:ext cx="192" cy="192"/>
            </a:xfrm>
            <a:prstGeom prst="flowChartConnector">
              <a:avLst/>
            </a:prstGeom>
            <a:solidFill>
              <a:srgbClr val="F3690B"/>
            </a:solidFill>
            <a:ln w="9525">
              <a:solidFill>
                <a:schemeClr val="tx1"/>
              </a:solidFill>
              <a:round/>
              <a:headEnd/>
              <a:tailEnd/>
            </a:ln>
          </p:spPr>
          <p:txBody>
            <a:bodyPr wrap="none" anchor="ctr"/>
            <a:lstStyle/>
            <a:p>
              <a:endParaRPr lang="es-MX"/>
            </a:p>
          </p:txBody>
        </p:sp>
        <p:sp>
          <p:nvSpPr>
            <p:cNvPr id="8209" name="Line 10"/>
            <p:cNvSpPr>
              <a:spLocks noChangeShapeType="1"/>
            </p:cNvSpPr>
            <p:nvPr/>
          </p:nvSpPr>
          <p:spPr bwMode="auto">
            <a:xfrm>
              <a:off x="2448" y="1104"/>
              <a:ext cx="1248" cy="1248"/>
            </a:xfrm>
            <a:prstGeom prst="line">
              <a:avLst/>
            </a:prstGeom>
            <a:noFill/>
            <a:ln w="9525">
              <a:solidFill>
                <a:schemeClr val="tx1"/>
              </a:solidFill>
              <a:round/>
              <a:headEnd/>
              <a:tailEnd/>
            </a:ln>
          </p:spPr>
          <p:txBody>
            <a:bodyPr/>
            <a:lstStyle/>
            <a:p>
              <a:endParaRPr lang="es-ES"/>
            </a:p>
          </p:txBody>
        </p:sp>
        <p:sp>
          <p:nvSpPr>
            <p:cNvPr id="8210" name="Line 12"/>
            <p:cNvSpPr>
              <a:spLocks noChangeShapeType="1"/>
            </p:cNvSpPr>
            <p:nvPr/>
          </p:nvSpPr>
          <p:spPr bwMode="auto">
            <a:xfrm>
              <a:off x="2400" y="1152"/>
              <a:ext cx="0" cy="1680"/>
            </a:xfrm>
            <a:prstGeom prst="line">
              <a:avLst/>
            </a:prstGeom>
            <a:noFill/>
            <a:ln w="9525">
              <a:solidFill>
                <a:schemeClr val="tx1"/>
              </a:solidFill>
              <a:round/>
              <a:headEnd/>
              <a:tailEnd/>
            </a:ln>
          </p:spPr>
          <p:txBody>
            <a:bodyPr/>
            <a:lstStyle/>
            <a:p>
              <a:endParaRPr lang="es-ES"/>
            </a:p>
          </p:txBody>
        </p:sp>
        <p:sp>
          <p:nvSpPr>
            <p:cNvPr id="8211" name="Line 13"/>
            <p:cNvSpPr>
              <a:spLocks noChangeShapeType="1"/>
            </p:cNvSpPr>
            <p:nvPr/>
          </p:nvSpPr>
          <p:spPr bwMode="auto">
            <a:xfrm flipH="1">
              <a:off x="1728" y="1152"/>
              <a:ext cx="576" cy="1056"/>
            </a:xfrm>
            <a:prstGeom prst="line">
              <a:avLst/>
            </a:prstGeom>
            <a:noFill/>
            <a:ln w="9525">
              <a:solidFill>
                <a:schemeClr val="tx1"/>
              </a:solidFill>
              <a:round/>
              <a:headEnd/>
              <a:tailEnd/>
            </a:ln>
          </p:spPr>
          <p:txBody>
            <a:bodyPr/>
            <a:lstStyle/>
            <a:p>
              <a:endParaRPr lang="es-ES"/>
            </a:p>
          </p:txBody>
        </p:sp>
        <p:sp>
          <p:nvSpPr>
            <p:cNvPr id="8212" name="Line 14"/>
            <p:cNvSpPr>
              <a:spLocks noChangeShapeType="1"/>
            </p:cNvSpPr>
            <p:nvPr/>
          </p:nvSpPr>
          <p:spPr bwMode="auto">
            <a:xfrm>
              <a:off x="2448" y="1056"/>
              <a:ext cx="1680" cy="0"/>
            </a:xfrm>
            <a:prstGeom prst="line">
              <a:avLst/>
            </a:prstGeom>
            <a:noFill/>
            <a:ln w="9525">
              <a:solidFill>
                <a:schemeClr val="tx1"/>
              </a:solidFill>
              <a:round/>
              <a:headEnd/>
              <a:tailEnd/>
            </a:ln>
          </p:spPr>
          <p:txBody>
            <a:bodyPr/>
            <a:lstStyle/>
            <a:p>
              <a:endParaRPr lang="es-ES"/>
            </a:p>
          </p:txBody>
        </p:sp>
        <p:sp>
          <p:nvSpPr>
            <p:cNvPr id="8213" name="Line 17"/>
            <p:cNvSpPr>
              <a:spLocks noChangeShapeType="1"/>
            </p:cNvSpPr>
            <p:nvPr/>
          </p:nvSpPr>
          <p:spPr bwMode="auto">
            <a:xfrm>
              <a:off x="1776" y="2400"/>
              <a:ext cx="528" cy="528"/>
            </a:xfrm>
            <a:prstGeom prst="line">
              <a:avLst/>
            </a:prstGeom>
            <a:noFill/>
            <a:ln w="9525">
              <a:solidFill>
                <a:schemeClr val="tx1"/>
              </a:solidFill>
              <a:round/>
              <a:headEnd/>
              <a:tailEnd/>
            </a:ln>
          </p:spPr>
          <p:txBody>
            <a:bodyPr/>
            <a:lstStyle/>
            <a:p>
              <a:endParaRPr lang="es-ES"/>
            </a:p>
          </p:txBody>
        </p:sp>
        <p:sp>
          <p:nvSpPr>
            <p:cNvPr id="8214" name="Line 19"/>
            <p:cNvSpPr>
              <a:spLocks noChangeShapeType="1"/>
            </p:cNvSpPr>
            <p:nvPr/>
          </p:nvSpPr>
          <p:spPr bwMode="auto">
            <a:xfrm flipV="1">
              <a:off x="2496" y="1152"/>
              <a:ext cx="1728" cy="1728"/>
            </a:xfrm>
            <a:prstGeom prst="line">
              <a:avLst/>
            </a:prstGeom>
            <a:noFill/>
            <a:ln w="9525">
              <a:solidFill>
                <a:schemeClr val="tx1"/>
              </a:solidFill>
              <a:round/>
              <a:headEnd/>
              <a:tailEnd/>
            </a:ln>
          </p:spPr>
          <p:txBody>
            <a:bodyPr/>
            <a:lstStyle/>
            <a:p>
              <a:endParaRPr lang="es-ES"/>
            </a:p>
          </p:txBody>
        </p:sp>
        <p:sp>
          <p:nvSpPr>
            <p:cNvPr id="8215" name="Line 23"/>
            <p:cNvSpPr>
              <a:spLocks noChangeShapeType="1"/>
            </p:cNvSpPr>
            <p:nvPr/>
          </p:nvSpPr>
          <p:spPr bwMode="auto">
            <a:xfrm flipV="1">
              <a:off x="3792" y="1152"/>
              <a:ext cx="432" cy="1104"/>
            </a:xfrm>
            <a:prstGeom prst="line">
              <a:avLst/>
            </a:prstGeom>
            <a:noFill/>
            <a:ln w="9525">
              <a:solidFill>
                <a:schemeClr val="tx1"/>
              </a:solidFill>
              <a:round/>
              <a:headEnd/>
              <a:tailEnd/>
            </a:ln>
          </p:spPr>
          <p:txBody>
            <a:bodyPr/>
            <a:lstStyle/>
            <a:p>
              <a:endParaRPr lang="es-ES"/>
            </a:p>
          </p:txBody>
        </p:sp>
        <p:sp>
          <p:nvSpPr>
            <p:cNvPr id="8216" name="Line 24"/>
            <p:cNvSpPr>
              <a:spLocks noChangeShapeType="1"/>
            </p:cNvSpPr>
            <p:nvPr/>
          </p:nvSpPr>
          <p:spPr bwMode="auto">
            <a:xfrm flipV="1">
              <a:off x="2496" y="2400"/>
              <a:ext cx="1200" cy="480"/>
            </a:xfrm>
            <a:prstGeom prst="line">
              <a:avLst/>
            </a:prstGeom>
            <a:noFill/>
            <a:ln w="9525">
              <a:solidFill>
                <a:schemeClr val="tx1"/>
              </a:solidFill>
              <a:round/>
              <a:headEnd/>
              <a:tailEnd/>
            </a:ln>
          </p:spPr>
          <p:txBody>
            <a:bodyPr/>
            <a:lstStyle/>
            <a:p>
              <a:endParaRPr lang="es-ES"/>
            </a:p>
          </p:txBody>
        </p:sp>
        <p:sp>
          <p:nvSpPr>
            <p:cNvPr id="8217" name="Text Box 29"/>
            <p:cNvSpPr txBox="1">
              <a:spLocks noChangeArrowheads="1"/>
            </p:cNvSpPr>
            <p:nvPr/>
          </p:nvSpPr>
          <p:spPr bwMode="auto">
            <a:xfrm>
              <a:off x="2256" y="960"/>
              <a:ext cx="192" cy="192"/>
            </a:xfrm>
            <a:prstGeom prst="rect">
              <a:avLst/>
            </a:prstGeom>
            <a:noFill/>
            <a:ln w="9525">
              <a:noFill/>
              <a:miter lim="800000"/>
              <a:headEnd/>
              <a:tailEnd/>
            </a:ln>
          </p:spPr>
          <p:txBody>
            <a:bodyPr>
              <a:spAutoFit/>
            </a:bodyPr>
            <a:lstStyle/>
            <a:p>
              <a:pPr eaLnBrk="0" hangingPunct="0">
                <a:spcBef>
                  <a:spcPct val="50000"/>
                </a:spcBef>
              </a:pPr>
              <a:r>
                <a:rPr lang="es-ES_tradnl" sz="1400">
                  <a:latin typeface="Times New Roman" pitchFamily="18" charset="0"/>
                </a:rPr>
                <a:t>a</a:t>
              </a:r>
              <a:endParaRPr lang="es-ES" sz="1400">
                <a:latin typeface="Times New Roman" pitchFamily="18" charset="0"/>
              </a:endParaRPr>
            </a:p>
          </p:txBody>
        </p:sp>
        <p:sp>
          <p:nvSpPr>
            <p:cNvPr id="8218" name="Text Box 30"/>
            <p:cNvSpPr txBox="1">
              <a:spLocks noChangeArrowheads="1"/>
            </p:cNvSpPr>
            <p:nvPr/>
          </p:nvSpPr>
          <p:spPr bwMode="auto">
            <a:xfrm>
              <a:off x="4128" y="960"/>
              <a:ext cx="192" cy="192"/>
            </a:xfrm>
            <a:prstGeom prst="rect">
              <a:avLst/>
            </a:prstGeom>
            <a:noFill/>
            <a:ln w="9525">
              <a:noFill/>
              <a:miter lim="800000"/>
              <a:headEnd/>
              <a:tailEnd/>
            </a:ln>
          </p:spPr>
          <p:txBody>
            <a:bodyPr>
              <a:spAutoFit/>
            </a:bodyPr>
            <a:lstStyle/>
            <a:p>
              <a:pPr eaLnBrk="0" hangingPunct="0">
                <a:spcBef>
                  <a:spcPct val="50000"/>
                </a:spcBef>
              </a:pPr>
              <a:r>
                <a:rPr lang="es-ES_tradnl" sz="1400">
                  <a:latin typeface="Times New Roman" pitchFamily="18" charset="0"/>
                </a:rPr>
                <a:t>b</a:t>
              </a:r>
              <a:endParaRPr lang="es-ES" sz="1400">
                <a:latin typeface="Times New Roman" pitchFamily="18" charset="0"/>
              </a:endParaRPr>
            </a:p>
          </p:txBody>
        </p:sp>
        <p:sp>
          <p:nvSpPr>
            <p:cNvPr id="8219" name="Text Box 31"/>
            <p:cNvSpPr txBox="1">
              <a:spLocks noChangeArrowheads="1"/>
            </p:cNvSpPr>
            <p:nvPr/>
          </p:nvSpPr>
          <p:spPr bwMode="auto">
            <a:xfrm>
              <a:off x="3696" y="2256"/>
              <a:ext cx="192" cy="192"/>
            </a:xfrm>
            <a:prstGeom prst="rect">
              <a:avLst/>
            </a:prstGeom>
            <a:noFill/>
            <a:ln w="9525">
              <a:noFill/>
              <a:miter lim="800000"/>
              <a:headEnd/>
              <a:tailEnd/>
            </a:ln>
          </p:spPr>
          <p:txBody>
            <a:bodyPr>
              <a:spAutoFit/>
            </a:bodyPr>
            <a:lstStyle/>
            <a:p>
              <a:pPr eaLnBrk="0" hangingPunct="0">
                <a:spcBef>
                  <a:spcPct val="50000"/>
                </a:spcBef>
              </a:pPr>
              <a:r>
                <a:rPr lang="es-ES_tradnl" sz="1400">
                  <a:latin typeface="Times New Roman" pitchFamily="18" charset="0"/>
                </a:rPr>
                <a:t>c</a:t>
              </a:r>
              <a:endParaRPr lang="es-ES" sz="1400">
                <a:latin typeface="Times New Roman" pitchFamily="18" charset="0"/>
              </a:endParaRPr>
            </a:p>
          </p:txBody>
        </p:sp>
        <p:sp>
          <p:nvSpPr>
            <p:cNvPr id="8220" name="Text Box 32"/>
            <p:cNvSpPr txBox="1">
              <a:spLocks noChangeArrowheads="1"/>
            </p:cNvSpPr>
            <p:nvPr/>
          </p:nvSpPr>
          <p:spPr bwMode="auto">
            <a:xfrm>
              <a:off x="2304" y="2832"/>
              <a:ext cx="192" cy="192"/>
            </a:xfrm>
            <a:prstGeom prst="rect">
              <a:avLst/>
            </a:prstGeom>
            <a:noFill/>
            <a:ln w="9525">
              <a:noFill/>
              <a:miter lim="800000"/>
              <a:headEnd/>
              <a:tailEnd/>
            </a:ln>
          </p:spPr>
          <p:txBody>
            <a:bodyPr>
              <a:spAutoFit/>
            </a:bodyPr>
            <a:lstStyle/>
            <a:p>
              <a:pPr eaLnBrk="0" hangingPunct="0">
                <a:spcBef>
                  <a:spcPct val="50000"/>
                </a:spcBef>
              </a:pPr>
              <a:r>
                <a:rPr lang="es-ES_tradnl" sz="1400">
                  <a:latin typeface="Times New Roman" pitchFamily="18" charset="0"/>
                </a:rPr>
                <a:t>d</a:t>
              </a:r>
              <a:endParaRPr lang="es-ES" sz="1400">
                <a:latin typeface="Times New Roman" pitchFamily="18" charset="0"/>
              </a:endParaRPr>
            </a:p>
          </p:txBody>
        </p:sp>
        <p:sp>
          <p:nvSpPr>
            <p:cNvPr id="8221" name="Text Box 33"/>
            <p:cNvSpPr txBox="1">
              <a:spLocks noChangeArrowheads="1"/>
            </p:cNvSpPr>
            <p:nvPr/>
          </p:nvSpPr>
          <p:spPr bwMode="auto">
            <a:xfrm>
              <a:off x="1632" y="2208"/>
              <a:ext cx="192" cy="192"/>
            </a:xfrm>
            <a:prstGeom prst="rect">
              <a:avLst/>
            </a:prstGeom>
            <a:noFill/>
            <a:ln w="9525">
              <a:noFill/>
              <a:miter lim="800000"/>
              <a:headEnd/>
              <a:tailEnd/>
            </a:ln>
          </p:spPr>
          <p:txBody>
            <a:bodyPr>
              <a:spAutoFit/>
            </a:bodyPr>
            <a:lstStyle/>
            <a:p>
              <a:pPr eaLnBrk="0" hangingPunct="0">
                <a:spcBef>
                  <a:spcPct val="50000"/>
                </a:spcBef>
              </a:pPr>
              <a:r>
                <a:rPr lang="es-ES_tradnl" sz="1400">
                  <a:latin typeface="Times New Roman" pitchFamily="18" charset="0"/>
                </a:rPr>
                <a:t>e</a:t>
              </a:r>
              <a:endParaRPr lang="es-ES" sz="1400">
                <a:latin typeface="Times New Roman" pitchFamily="18" charset="0"/>
              </a:endParaRPr>
            </a:p>
          </p:txBody>
        </p:sp>
      </p:grpSp>
      <p:sp>
        <p:nvSpPr>
          <p:cNvPr id="15398" name="Text Box 38"/>
          <p:cNvSpPr txBox="1">
            <a:spLocks noChangeArrowheads="1"/>
          </p:cNvSpPr>
          <p:nvPr/>
        </p:nvSpPr>
        <p:spPr bwMode="auto">
          <a:xfrm>
            <a:off x="4572000" y="1143000"/>
            <a:ext cx="4114800" cy="5448300"/>
          </a:xfrm>
          <a:prstGeom prst="rect">
            <a:avLst/>
          </a:prstGeom>
          <a:noFill/>
          <a:ln w="9525">
            <a:noFill/>
            <a:miter lim="800000"/>
            <a:headEnd/>
            <a:tailEnd/>
          </a:ln>
        </p:spPr>
        <p:txBody>
          <a:bodyPr>
            <a:spAutoFit/>
          </a:bodyPr>
          <a:lstStyle/>
          <a:p>
            <a:pPr marL="193675" indent="-193675" algn="just" eaLnBrk="0" hangingPunct="0">
              <a:lnSpc>
                <a:spcPct val="80000"/>
              </a:lnSpc>
              <a:spcBef>
                <a:spcPct val="50000"/>
              </a:spcBef>
              <a:buFont typeface="Wingdings" pitchFamily="2" charset="2"/>
              <a:buChar char="?"/>
              <a:tabLst>
                <a:tab pos="485775" algn="l"/>
              </a:tabLst>
            </a:pPr>
            <a:r>
              <a:rPr lang="es-ES_tradnl" sz="2000">
                <a:solidFill>
                  <a:schemeClr val="tx2"/>
                </a:solidFill>
              </a:rPr>
              <a:t> Los nodos b y d tienen grado 4, el</a:t>
            </a:r>
          </a:p>
          <a:p>
            <a:pPr marL="193675" indent="-193675" algn="just" eaLnBrk="0" hangingPunct="0">
              <a:lnSpc>
                <a:spcPct val="80000"/>
              </a:lnSpc>
              <a:spcBef>
                <a:spcPct val="50000"/>
              </a:spcBef>
              <a:buFont typeface="Wingdings" pitchFamily="2" charset="2"/>
              <a:buChar char="?"/>
              <a:tabLst>
                <a:tab pos="485775" algn="l"/>
              </a:tabLst>
            </a:pPr>
            <a:r>
              <a:rPr lang="es-ES_tradnl" sz="2000">
                <a:solidFill>
                  <a:schemeClr val="tx2"/>
                </a:solidFill>
              </a:rPr>
              <a:t>Existen varios caminos que unen el nodo a y el nodo d Ej. a-b-c-d-a,  a-e-d , a-d o a-c-d</a:t>
            </a:r>
          </a:p>
          <a:p>
            <a:pPr marL="193675" indent="-193675" algn="just" eaLnBrk="0" hangingPunct="0">
              <a:lnSpc>
                <a:spcPct val="80000"/>
              </a:lnSpc>
              <a:spcBef>
                <a:spcPct val="50000"/>
              </a:spcBef>
              <a:buFont typeface="Wingdings" pitchFamily="2" charset="2"/>
              <a:buChar char="?"/>
              <a:tabLst>
                <a:tab pos="485775" algn="l"/>
              </a:tabLst>
            </a:pPr>
            <a:r>
              <a:rPr lang="es-ES_tradnl" sz="2000">
                <a:solidFill>
                  <a:schemeClr val="tx2"/>
                </a:solidFill>
              </a:rPr>
              <a:t>El camino a-c-d-a es un camino cerrado </a:t>
            </a:r>
          </a:p>
          <a:p>
            <a:pPr marL="193675" indent="-193675" algn="just" eaLnBrk="0" hangingPunct="0">
              <a:lnSpc>
                <a:spcPct val="80000"/>
              </a:lnSpc>
              <a:spcBef>
                <a:spcPct val="50000"/>
              </a:spcBef>
              <a:buFont typeface="Wingdings" pitchFamily="2" charset="2"/>
              <a:buChar char="?"/>
              <a:tabLst>
                <a:tab pos="485775" algn="l"/>
              </a:tabLst>
            </a:pPr>
            <a:r>
              <a:rPr lang="es-ES_tradnl" sz="2000">
                <a:solidFill>
                  <a:schemeClr val="tx2"/>
                </a:solidFill>
              </a:rPr>
              <a:t>El camino a-c-d-a es un camino cíclico</a:t>
            </a:r>
          </a:p>
          <a:p>
            <a:pPr marL="193675" indent="-193675" algn="just" eaLnBrk="0" hangingPunct="0">
              <a:lnSpc>
                <a:spcPct val="80000"/>
              </a:lnSpc>
              <a:spcBef>
                <a:spcPct val="50000"/>
              </a:spcBef>
              <a:buFont typeface="Wingdings" pitchFamily="2" charset="2"/>
              <a:buChar char="?"/>
              <a:tabLst>
                <a:tab pos="485775" algn="l"/>
              </a:tabLst>
            </a:pPr>
            <a:r>
              <a:rPr lang="es-ES_tradnl" sz="2000">
                <a:solidFill>
                  <a:schemeClr val="tx2"/>
                </a:solidFill>
              </a:rPr>
              <a:t>Es un Grafo conexo(conectado)  ya que todos los nodos tiene al menos un camino a otro nodo</a:t>
            </a:r>
          </a:p>
          <a:p>
            <a:pPr marL="193675" indent="-193675" algn="just" eaLnBrk="0" hangingPunct="0">
              <a:lnSpc>
                <a:spcPct val="80000"/>
              </a:lnSpc>
              <a:spcBef>
                <a:spcPct val="50000"/>
              </a:spcBef>
              <a:buFont typeface="Wingdings" pitchFamily="2" charset="2"/>
              <a:buChar char="?"/>
              <a:tabLst>
                <a:tab pos="485775" algn="l"/>
              </a:tabLst>
            </a:pPr>
            <a:r>
              <a:rPr lang="es-ES_tradnl" sz="2000">
                <a:solidFill>
                  <a:schemeClr val="tx2"/>
                </a:solidFill>
              </a:rPr>
              <a:t> El nodo e tiene un lazo</a:t>
            </a:r>
          </a:p>
          <a:p>
            <a:pPr marL="193675" indent="-193675" algn="just" eaLnBrk="0" hangingPunct="0">
              <a:lnSpc>
                <a:spcPct val="80000"/>
              </a:lnSpc>
              <a:spcBef>
                <a:spcPct val="50000"/>
              </a:spcBef>
              <a:buFont typeface="Wingdings" pitchFamily="2" charset="2"/>
              <a:buChar char="?"/>
              <a:tabLst>
                <a:tab pos="485775" algn="l"/>
              </a:tabLst>
            </a:pPr>
            <a:r>
              <a:rPr lang="es-ES_tradnl" sz="2000">
                <a:solidFill>
                  <a:schemeClr val="tx2"/>
                </a:solidFill>
              </a:rPr>
              <a:t> los nodos a y b tienen dos aristas paralelas</a:t>
            </a:r>
          </a:p>
        </p:txBody>
      </p:sp>
      <p:sp>
        <p:nvSpPr>
          <p:cNvPr id="15399" name="Rectangle 39"/>
          <p:cNvSpPr>
            <a:spLocks noGrp="1" noChangeArrowheads="1"/>
          </p:cNvSpPr>
          <p:nvPr>
            <p:ph type="title"/>
          </p:nvPr>
        </p:nvSpPr>
        <p:spPr>
          <a:xfrm>
            <a:off x="596900" y="547688"/>
            <a:ext cx="3814763" cy="725487"/>
          </a:xfrm>
        </p:spPr>
        <p:txBody>
          <a:bodyPr/>
          <a:lstStyle/>
          <a:p>
            <a:pPr eaLnBrk="1" hangingPunct="1">
              <a:defRPr/>
            </a:pPr>
            <a:r>
              <a:rPr lang="es-ES_tradnl" sz="5400" smtClean="0"/>
              <a:t>EJEMPLO</a:t>
            </a:r>
          </a:p>
        </p:txBody>
      </p:sp>
      <p:grpSp>
        <p:nvGrpSpPr>
          <p:cNvPr id="8199" name="Group 40"/>
          <p:cNvGrpSpPr>
            <a:grpSpLocks/>
          </p:cNvGrpSpPr>
          <p:nvPr/>
        </p:nvGrpSpPr>
        <p:grpSpPr bwMode="auto">
          <a:xfrm>
            <a:off x="762000" y="228600"/>
            <a:ext cx="7848600" cy="457200"/>
            <a:chOff x="480" y="144"/>
            <a:chExt cx="4944" cy="288"/>
          </a:xfrm>
        </p:grpSpPr>
        <p:sp>
          <p:nvSpPr>
            <p:cNvPr id="8202" name="Text Box 41"/>
            <p:cNvSpPr txBox="1">
              <a:spLocks noChangeArrowheads="1"/>
            </p:cNvSpPr>
            <p:nvPr/>
          </p:nvSpPr>
          <p:spPr bwMode="auto">
            <a:xfrm>
              <a:off x="3504" y="144"/>
              <a:ext cx="1872" cy="288"/>
            </a:xfrm>
            <a:prstGeom prst="rect">
              <a:avLst/>
            </a:prstGeom>
            <a:noFill/>
            <a:ln w="9525">
              <a:noFill/>
              <a:miter lim="800000"/>
              <a:headEnd/>
              <a:tailEnd/>
            </a:ln>
          </p:spPr>
          <p:txBody>
            <a:bodyPr>
              <a:spAutoFit/>
            </a:bodyPr>
            <a:lstStyle/>
            <a:p>
              <a:pPr algn="r" eaLnBrk="0" hangingPunct="0">
                <a:spcBef>
                  <a:spcPct val="50000"/>
                </a:spcBef>
              </a:pPr>
              <a:r>
                <a:rPr lang="es-ES_tradnl" sz="2400">
                  <a:solidFill>
                    <a:schemeClr val="tx2"/>
                  </a:solidFill>
                </a:rPr>
                <a:t>GRAFOS</a:t>
              </a:r>
            </a:p>
          </p:txBody>
        </p:sp>
        <p:sp>
          <p:nvSpPr>
            <p:cNvPr id="8203" name="Line 42"/>
            <p:cNvSpPr>
              <a:spLocks noChangeShapeType="1"/>
            </p:cNvSpPr>
            <p:nvPr/>
          </p:nvSpPr>
          <p:spPr bwMode="auto">
            <a:xfrm>
              <a:off x="480" y="432"/>
              <a:ext cx="4944" cy="0"/>
            </a:xfrm>
            <a:prstGeom prst="line">
              <a:avLst/>
            </a:prstGeom>
            <a:noFill/>
            <a:ln w="76200" cmpd="tri">
              <a:solidFill>
                <a:schemeClr val="tx2"/>
              </a:solidFill>
              <a:round/>
              <a:headEnd/>
              <a:tailEnd/>
            </a:ln>
          </p:spPr>
          <p:txBody>
            <a:bodyPr wrap="none" anchor="ctr"/>
            <a:lstStyle/>
            <a:p>
              <a:endParaRPr lang="es-ES"/>
            </a:p>
          </p:txBody>
        </p:sp>
      </p:grpSp>
      <p:sp>
        <p:nvSpPr>
          <p:cNvPr id="8200" name="AutoShape 28"/>
          <p:cNvSpPr>
            <a:spLocks noChangeArrowheads="1"/>
          </p:cNvSpPr>
          <p:nvPr/>
        </p:nvSpPr>
        <p:spPr bwMode="auto">
          <a:xfrm>
            <a:off x="147638" y="4157663"/>
            <a:ext cx="500062" cy="609600"/>
          </a:xfrm>
          <a:prstGeom prst="flowChartConnector">
            <a:avLst/>
          </a:prstGeom>
          <a:noFill/>
          <a:ln w="9525">
            <a:solidFill>
              <a:schemeClr val="tx1"/>
            </a:solidFill>
            <a:round/>
            <a:headEnd/>
            <a:tailEnd/>
          </a:ln>
        </p:spPr>
        <p:txBody>
          <a:bodyPr wrap="none" anchor="ctr"/>
          <a:lstStyle/>
          <a:p>
            <a:endParaRPr lang="es-MX"/>
          </a:p>
        </p:txBody>
      </p:sp>
      <p:sp>
        <p:nvSpPr>
          <p:cNvPr id="8201" name="Freeform 27"/>
          <p:cNvSpPr>
            <a:spLocks/>
          </p:cNvSpPr>
          <p:nvPr/>
        </p:nvSpPr>
        <p:spPr bwMode="auto">
          <a:xfrm>
            <a:off x="1600200" y="1905000"/>
            <a:ext cx="2667000" cy="444500"/>
          </a:xfrm>
          <a:custGeom>
            <a:avLst/>
            <a:gdLst>
              <a:gd name="T0" fmla="*/ 0 w 1680"/>
              <a:gd name="T1" fmla="*/ 2147483647 h 280"/>
              <a:gd name="T2" fmla="*/ 2147483647 w 1680"/>
              <a:gd name="T3" fmla="*/ 2147483647 h 280"/>
              <a:gd name="T4" fmla="*/ 2147483647 w 1680"/>
              <a:gd name="T5" fmla="*/ 2147483647 h 280"/>
              <a:gd name="T6" fmla="*/ 2147483647 w 1680"/>
              <a:gd name="T7" fmla="*/ 2147483647 h 280"/>
              <a:gd name="T8" fmla="*/ 0 60000 65536"/>
              <a:gd name="T9" fmla="*/ 0 60000 65536"/>
              <a:gd name="T10" fmla="*/ 0 60000 65536"/>
              <a:gd name="T11" fmla="*/ 0 60000 65536"/>
              <a:gd name="T12" fmla="*/ 0 w 1680"/>
              <a:gd name="T13" fmla="*/ 0 h 280"/>
              <a:gd name="T14" fmla="*/ 1680 w 1680"/>
              <a:gd name="T15" fmla="*/ 280 h 280"/>
            </a:gdLst>
            <a:ahLst/>
            <a:cxnLst>
              <a:cxn ang="T8">
                <a:pos x="T0" y="T1"/>
              </a:cxn>
              <a:cxn ang="T9">
                <a:pos x="T2" y="T3"/>
              </a:cxn>
              <a:cxn ang="T10">
                <a:pos x="T4" y="T5"/>
              </a:cxn>
              <a:cxn ang="T11">
                <a:pos x="T6" y="T7"/>
              </a:cxn>
            </a:cxnLst>
            <a:rect l="T12" t="T13" r="T14" b="T15"/>
            <a:pathLst>
              <a:path w="1680" h="280">
                <a:moveTo>
                  <a:pt x="0" y="280"/>
                </a:moveTo>
                <a:cubicBezTo>
                  <a:pt x="104" y="180"/>
                  <a:pt x="208" y="80"/>
                  <a:pt x="432" y="40"/>
                </a:cubicBezTo>
                <a:cubicBezTo>
                  <a:pt x="656" y="0"/>
                  <a:pt x="1136" y="0"/>
                  <a:pt x="1344" y="40"/>
                </a:cubicBezTo>
                <a:cubicBezTo>
                  <a:pt x="1552" y="80"/>
                  <a:pt x="1624" y="240"/>
                  <a:pt x="1680" y="280"/>
                </a:cubicBezTo>
              </a:path>
            </a:pathLst>
          </a:custGeom>
          <a:noFill/>
          <a:ln w="9525">
            <a:solidFill>
              <a:schemeClr val="tx1"/>
            </a:solidFill>
            <a:round/>
            <a:headEnd/>
            <a:tailEnd/>
          </a:ln>
        </p:spPr>
        <p:txBody>
          <a:bodyPr/>
          <a:lstStyle/>
          <a:p>
            <a:endParaRPr lang="es-MX"/>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5399"/>
                                        </p:tgtEl>
                                        <p:attrNameLst>
                                          <p:attrName>style.visibility</p:attrName>
                                        </p:attrNameLst>
                                      </p:cBhvr>
                                      <p:to>
                                        <p:strVal val="visible"/>
                                      </p:to>
                                    </p:set>
                                  </p:childTnLst>
                                </p:cTn>
                              </p:par>
                            </p:childTnLst>
                          </p:cTn>
                        </p:par>
                        <p:par>
                          <p:cTn id="7" fill="hold">
                            <p:stCondLst>
                              <p:cond delay="525"/>
                            </p:stCondLst>
                            <p:childTnLst>
                              <p:par>
                                <p:cTn id="8" presetID="2" presetClass="entr" presetSubtype="8" fill="hold" nodeType="afterEffect">
                                  <p:stCondLst>
                                    <p:cond delay="300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5398">
                                            <p:txEl>
                                              <p:pRg st="0" end="0"/>
                                            </p:txEl>
                                          </p:spTgt>
                                        </p:tgtEl>
                                        <p:attrNameLst>
                                          <p:attrName>style.visibility</p:attrName>
                                        </p:attrNameLst>
                                      </p:cBhvr>
                                      <p:to>
                                        <p:strVal val="visible"/>
                                      </p:to>
                                    </p:set>
                                    <p:anim calcmode="lin" valueType="num">
                                      <p:cBhvr additive="base">
                                        <p:cTn id="16" dur="500" fill="hold"/>
                                        <p:tgtEl>
                                          <p:spTgt spid="15398">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53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5398">
                                            <p:txEl>
                                              <p:pRg st="1" end="1"/>
                                            </p:txEl>
                                          </p:spTgt>
                                        </p:tgtEl>
                                        <p:attrNameLst>
                                          <p:attrName>style.visibility</p:attrName>
                                        </p:attrNameLst>
                                      </p:cBhvr>
                                      <p:to>
                                        <p:strVal val="visible"/>
                                      </p:to>
                                    </p:set>
                                    <p:anim calcmode="lin" valueType="num">
                                      <p:cBhvr additive="base">
                                        <p:cTn id="22" dur="500" fill="hold"/>
                                        <p:tgtEl>
                                          <p:spTgt spid="15398">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53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398">
                                            <p:txEl>
                                              <p:pRg st="2" end="2"/>
                                            </p:txEl>
                                          </p:spTgt>
                                        </p:tgtEl>
                                        <p:attrNameLst>
                                          <p:attrName>style.visibility</p:attrName>
                                        </p:attrNameLst>
                                      </p:cBhvr>
                                      <p:to>
                                        <p:strVal val="visible"/>
                                      </p:to>
                                    </p:set>
                                    <p:anim calcmode="lin" valueType="num">
                                      <p:cBhvr additive="base">
                                        <p:cTn id="28" dur="500" fill="hold"/>
                                        <p:tgtEl>
                                          <p:spTgt spid="15398">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53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398">
                                            <p:txEl>
                                              <p:pRg st="3" end="3"/>
                                            </p:txEl>
                                          </p:spTgt>
                                        </p:tgtEl>
                                        <p:attrNameLst>
                                          <p:attrName>style.visibility</p:attrName>
                                        </p:attrNameLst>
                                      </p:cBhvr>
                                      <p:to>
                                        <p:strVal val="visible"/>
                                      </p:to>
                                    </p:set>
                                    <p:anim calcmode="lin" valueType="num">
                                      <p:cBhvr additive="base">
                                        <p:cTn id="34" dur="500" fill="hold"/>
                                        <p:tgtEl>
                                          <p:spTgt spid="15398">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53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5398">
                                            <p:txEl>
                                              <p:pRg st="4" end="4"/>
                                            </p:txEl>
                                          </p:spTgt>
                                        </p:tgtEl>
                                        <p:attrNameLst>
                                          <p:attrName>style.visibility</p:attrName>
                                        </p:attrNameLst>
                                      </p:cBhvr>
                                      <p:to>
                                        <p:strVal val="visible"/>
                                      </p:to>
                                    </p:set>
                                    <p:anim calcmode="lin" valueType="num">
                                      <p:cBhvr additive="base">
                                        <p:cTn id="40" dur="500" fill="hold"/>
                                        <p:tgtEl>
                                          <p:spTgt spid="15398">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53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5398">
                                            <p:txEl>
                                              <p:pRg st="5" end="5"/>
                                            </p:txEl>
                                          </p:spTgt>
                                        </p:tgtEl>
                                        <p:attrNameLst>
                                          <p:attrName>style.visibility</p:attrName>
                                        </p:attrNameLst>
                                      </p:cBhvr>
                                      <p:to>
                                        <p:strVal val="visible"/>
                                      </p:to>
                                    </p:set>
                                    <p:anim calcmode="lin" valueType="num">
                                      <p:cBhvr additive="base">
                                        <p:cTn id="46" dur="500" fill="hold"/>
                                        <p:tgtEl>
                                          <p:spTgt spid="15398">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53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5398">
                                            <p:txEl>
                                              <p:pRg st="6" end="6"/>
                                            </p:txEl>
                                          </p:spTgt>
                                        </p:tgtEl>
                                        <p:attrNameLst>
                                          <p:attrName>style.visibility</p:attrName>
                                        </p:attrNameLst>
                                      </p:cBhvr>
                                      <p:to>
                                        <p:strVal val="visible"/>
                                      </p:to>
                                    </p:set>
                                    <p:anim calcmode="lin" valueType="num">
                                      <p:cBhvr additive="base">
                                        <p:cTn id="52" dur="500" fill="hold"/>
                                        <p:tgtEl>
                                          <p:spTgt spid="15398">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53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8" grpId="0" build="p" autoUpdateAnimBg="0"/>
      <p:bldP spid="1539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913" y="214313"/>
            <a:ext cx="8243887" cy="846137"/>
          </a:xfrm>
        </p:spPr>
        <p:txBody>
          <a:bodyPr/>
          <a:lstStyle/>
          <a:p>
            <a:pPr eaLnBrk="1" hangingPunct="1">
              <a:defRPr/>
            </a:pPr>
            <a:r>
              <a:rPr lang="es-ES" dirty="0" smtClean="0"/>
              <a:t>Tipos de grafos</a:t>
            </a:r>
            <a:endParaRPr lang="es-MX" dirty="0" smtClean="0"/>
          </a:p>
        </p:txBody>
      </p:sp>
      <p:sp>
        <p:nvSpPr>
          <p:cNvPr id="9219" name="2 Marcador de fecha"/>
          <p:cNvSpPr>
            <a:spLocks noGrp="1"/>
          </p:cNvSpPr>
          <p:nvPr>
            <p:ph type="dt" sz="quarter" idx="10"/>
          </p:nvPr>
        </p:nvSpPr>
        <p:spPr>
          <a:noFill/>
        </p:spPr>
        <p:txBody>
          <a:bodyPr/>
          <a:lstStyle/>
          <a:p>
            <a:fld id="{1F931051-17E7-4A0A-B477-27F91F4F3548}" type="datetime1">
              <a:rPr lang="en-US" smtClean="0"/>
              <a:pPr/>
              <a:t>4/30/2013</a:t>
            </a:fld>
            <a:endParaRPr lang="es-ES" smtClean="0"/>
          </a:p>
        </p:txBody>
      </p:sp>
      <p:sp>
        <p:nvSpPr>
          <p:cNvPr id="9220" name="3 Marcador de número de diapositiva"/>
          <p:cNvSpPr>
            <a:spLocks noGrp="1"/>
          </p:cNvSpPr>
          <p:nvPr>
            <p:ph type="sldNum" sz="quarter" idx="12"/>
          </p:nvPr>
        </p:nvSpPr>
        <p:spPr>
          <a:noFill/>
        </p:spPr>
        <p:txBody>
          <a:bodyPr/>
          <a:lstStyle/>
          <a:p>
            <a:fld id="{23771EF1-6F84-4D07-B0F1-DE1AB4127DC5}" type="slidenum">
              <a:rPr lang="es-ES" smtClean="0"/>
              <a:pPr/>
              <a:t>7</a:t>
            </a:fld>
            <a:endParaRPr lang="es-ES" smtClean="0"/>
          </a:p>
        </p:txBody>
      </p:sp>
      <p:graphicFrame>
        <p:nvGraphicFramePr>
          <p:cNvPr id="5" name="4 Tabla"/>
          <p:cNvGraphicFramePr>
            <a:graphicFrameLocks noGrp="1"/>
          </p:cNvGraphicFramePr>
          <p:nvPr/>
        </p:nvGraphicFramePr>
        <p:xfrm>
          <a:off x="357188" y="1316038"/>
          <a:ext cx="8286808" cy="5075270"/>
        </p:xfrm>
        <a:graphic>
          <a:graphicData uri="http://schemas.openxmlformats.org/drawingml/2006/table">
            <a:tbl>
              <a:tblPr firstRow="1" bandRow="1">
                <a:tableStyleId>{9D7B26C5-4107-4FEC-AEDC-1716B250A1EF}</a:tableStyleId>
              </a:tblPr>
              <a:tblGrid>
                <a:gridCol w="4357718"/>
                <a:gridCol w="3929090"/>
              </a:tblGrid>
              <a:tr h="1236384">
                <a:tc>
                  <a:txBody>
                    <a:bodyPr/>
                    <a:lstStyle/>
                    <a:p>
                      <a:r>
                        <a:rPr lang="es-ES" b="1" dirty="0" smtClean="0"/>
                        <a:t>Grafo dirigido(Dígrafo)</a:t>
                      </a:r>
                      <a:r>
                        <a:rPr lang="es-ES" b="1" baseline="0" dirty="0" smtClean="0"/>
                        <a:t> </a:t>
                      </a:r>
                      <a:r>
                        <a:rPr lang="es-ES" b="0" baseline="0" dirty="0" smtClean="0"/>
                        <a:t>: los arcos en el grafo tienen una dirección asociada</a:t>
                      </a:r>
                      <a:r>
                        <a:rPr lang="es-ES" dirty="0" smtClean="0"/>
                        <a:t> </a:t>
                      </a:r>
                      <a:endParaRPr lang="es-MX"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dirty="0"/>
                    </a:p>
                  </a:txBody>
                  <a:tcPr/>
                </a:tc>
              </a:tr>
              <a:tr h="1187126">
                <a:tc>
                  <a:txBody>
                    <a:bodyPr/>
                    <a:lstStyle/>
                    <a:p>
                      <a:r>
                        <a:rPr lang="es-ES" b="1" dirty="0" smtClean="0"/>
                        <a:t>Grafo Ponderado</a:t>
                      </a:r>
                      <a:r>
                        <a:rPr lang="es-ES" dirty="0" smtClean="0"/>
                        <a:t>: cada arco del grafo tiene asociado un peso o valor</a:t>
                      </a:r>
                    </a:p>
                    <a:p>
                      <a:endParaRPr lang="es-ES" dirty="0" smtClean="0"/>
                    </a:p>
                    <a:p>
                      <a:endParaRPr lang="es-ES" dirty="0" smtClean="0"/>
                    </a:p>
                    <a:p>
                      <a:endParaRPr lang="es-MX" dirty="0"/>
                    </a:p>
                  </a:txBody>
                  <a:tcPr/>
                </a:tc>
                <a:tc>
                  <a:txBody>
                    <a:bodyPr/>
                    <a:lstStyle/>
                    <a:p>
                      <a:endParaRPr lang="es-MX" dirty="0"/>
                    </a:p>
                  </a:txBody>
                  <a:tcPr/>
                </a:tc>
              </a:tr>
              <a:tr h="1187126">
                <a:tc>
                  <a:txBody>
                    <a:bodyPr/>
                    <a:lstStyle/>
                    <a:p>
                      <a:r>
                        <a:rPr lang="es-ES" b="1" dirty="0" smtClean="0"/>
                        <a:t>Grafo</a:t>
                      </a:r>
                      <a:r>
                        <a:rPr lang="es-ES" b="1" baseline="0" dirty="0" smtClean="0"/>
                        <a:t> simple</a:t>
                      </a:r>
                      <a:r>
                        <a:rPr lang="es-ES" baseline="0" dirty="0" smtClean="0"/>
                        <a:t>: son aquellos grafos que no tienen lazos ni lados paralelos</a:t>
                      </a:r>
                    </a:p>
                    <a:p>
                      <a:endParaRPr lang="es-ES" baseline="0" dirty="0" smtClean="0"/>
                    </a:p>
                  </a:txBody>
                  <a:tcPr/>
                </a:tc>
                <a:tc>
                  <a:txBody>
                    <a:bodyPr/>
                    <a:lstStyle/>
                    <a:p>
                      <a:endParaRPr lang="es-MX" dirty="0"/>
                    </a:p>
                  </a:txBody>
                  <a:tcPr/>
                </a:tc>
              </a:tr>
              <a:tr h="1187126">
                <a:tc>
                  <a:txBody>
                    <a:bodyPr/>
                    <a:lstStyle/>
                    <a:p>
                      <a:r>
                        <a:rPr lang="es-ES" b="1" dirty="0" smtClean="0"/>
                        <a:t>Grafo plano</a:t>
                      </a:r>
                      <a:r>
                        <a:rPr lang="es-ES" dirty="0" smtClean="0"/>
                        <a:t>: es aquel que se puede dibujar en solo plano y cuyos</a:t>
                      </a:r>
                      <a:r>
                        <a:rPr lang="es-ES" baseline="0" dirty="0" smtClean="0"/>
                        <a:t> arcos no se cruzan entre si</a:t>
                      </a:r>
                      <a:endParaRPr lang="es-MX" dirty="0"/>
                    </a:p>
                  </a:txBody>
                  <a:tcPr/>
                </a:tc>
                <a:tc>
                  <a:txBody>
                    <a:bodyPr/>
                    <a:lstStyle/>
                    <a:p>
                      <a:endParaRPr lang="es-MX" dirty="0"/>
                    </a:p>
                  </a:txBody>
                  <a:tcPr/>
                </a:tc>
              </a:tr>
            </a:tbl>
          </a:graphicData>
        </a:graphic>
      </p:graphicFrame>
      <p:pic>
        <p:nvPicPr>
          <p:cNvPr id="9233" name="Picture 6" descr="http://t2.gstatic.com/images?q=tbn:zhka5ruT93WZGM:http://www.monografias.com/trabajos16/grafos/Image6017.gif">
            <a:hlinkClick r:id="rId3"/>
          </p:cNvPr>
          <p:cNvPicPr>
            <a:picLocks noChangeAspect="1" noChangeArrowheads="1"/>
          </p:cNvPicPr>
          <p:nvPr/>
        </p:nvPicPr>
        <p:blipFill>
          <a:blip r:embed="rId4" cstate="print"/>
          <a:srcRect/>
          <a:stretch>
            <a:fillRect/>
          </a:stretch>
        </p:blipFill>
        <p:spPr bwMode="auto">
          <a:xfrm>
            <a:off x="5500688" y="1325563"/>
            <a:ext cx="1285875" cy="1217612"/>
          </a:xfrm>
          <a:prstGeom prst="rect">
            <a:avLst/>
          </a:prstGeom>
          <a:noFill/>
          <a:ln w="9525">
            <a:noFill/>
            <a:miter lim="800000"/>
            <a:headEnd/>
            <a:tailEnd/>
          </a:ln>
        </p:spPr>
      </p:pic>
      <p:pic>
        <p:nvPicPr>
          <p:cNvPr id="9234" name="Picture 8" descr="http://t3.gstatic.com/images?q=tbn:5xl_TnVjlIp4vM:http://w3.ualg.pt/~hshah/algoritmos/Dijkstra1.jpg">
            <a:hlinkClick r:id="rId5"/>
          </p:cNvPr>
          <p:cNvPicPr>
            <a:picLocks noChangeAspect="1" noChangeArrowheads="1"/>
          </p:cNvPicPr>
          <p:nvPr/>
        </p:nvPicPr>
        <p:blipFill>
          <a:blip r:embed="rId6" cstate="print"/>
          <a:srcRect/>
          <a:stretch>
            <a:fillRect/>
          </a:stretch>
        </p:blipFill>
        <p:spPr bwMode="auto">
          <a:xfrm>
            <a:off x="5214938" y="2581275"/>
            <a:ext cx="2143125" cy="1444625"/>
          </a:xfrm>
          <a:prstGeom prst="rect">
            <a:avLst/>
          </a:prstGeom>
          <a:noFill/>
          <a:ln w="9525">
            <a:noFill/>
            <a:miter lim="800000"/>
            <a:headEnd/>
            <a:tailEnd/>
          </a:ln>
        </p:spPr>
      </p:pic>
      <p:pic>
        <p:nvPicPr>
          <p:cNvPr id="9235" name="Picture 12" descr="http://www.utpl.edu.ec/wikis/matematicas_discretas/images/c/c2/No_dirigio.jpg"/>
          <p:cNvPicPr>
            <a:picLocks noChangeAspect="1" noChangeArrowheads="1"/>
          </p:cNvPicPr>
          <p:nvPr/>
        </p:nvPicPr>
        <p:blipFill>
          <a:blip r:embed="rId7" cstate="print"/>
          <a:srcRect/>
          <a:stretch>
            <a:fillRect/>
          </a:stretch>
        </p:blipFill>
        <p:spPr bwMode="auto">
          <a:xfrm>
            <a:off x="5643563" y="4071938"/>
            <a:ext cx="1285875" cy="1100137"/>
          </a:xfrm>
          <a:prstGeom prst="rect">
            <a:avLst/>
          </a:prstGeom>
          <a:noFill/>
          <a:ln w="9525">
            <a:noFill/>
            <a:miter lim="800000"/>
            <a:headEnd/>
            <a:tailEnd/>
          </a:ln>
        </p:spPr>
      </p:pic>
      <p:pic>
        <p:nvPicPr>
          <p:cNvPr id="9236" name="Picture 14" descr="http://upload.wikimedia.org/wikipedia/commons/0/02/Grafo_k4_plano.PNG">
            <a:hlinkClick r:id="rId8"/>
          </p:cNvPr>
          <p:cNvPicPr>
            <a:picLocks noChangeAspect="1" noChangeArrowheads="1"/>
          </p:cNvPicPr>
          <p:nvPr/>
        </p:nvPicPr>
        <p:blipFill>
          <a:blip r:embed="rId9" cstate="print"/>
          <a:srcRect/>
          <a:stretch>
            <a:fillRect/>
          </a:stretch>
        </p:blipFill>
        <p:spPr bwMode="auto">
          <a:xfrm>
            <a:off x="5786438" y="5214938"/>
            <a:ext cx="1274762" cy="1285875"/>
          </a:xfrm>
          <a:prstGeom prst="rect">
            <a:avLst/>
          </a:prstGeom>
          <a:noFill/>
          <a:ln w="9525">
            <a:noFill/>
            <a:miter lim="800000"/>
            <a:headEnd/>
            <a:tailEnd/>
          </a:ln>
        </p:spPr>
      </p:pic>
    </p:spTree>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913" y="0"/>
            <a:ext cx="8243887" cy="846138"/>
          </a:xfrm>
        </p:spPr>
        <p:txBody>
          <a:bodyPr/>
          <a:lstStyle/>
          <a:p>
            <a:pPr eaLnBrk="1" hangingPunct="1">
              <a:defRPr/>
            </a:pPr>
            <a:r>
              <a:rPr lang="es-ES" dirty="0" smtClean="0"/>
              <a:t>Tipos de grafos</a:t>
            </a:r>
            <a:endParaRPr lang="es-MX" dirty="0" smtClean="0"/>
          </a:p>
        </p:txBody>
      </p:sp>
      <p:sp>
        <p:nvSpPr>
          <p:cNvPr id="10243" name="2 Marcador de fecha"/>
          <p:cNvSpPr>
            <a:spLocks noGrp="1"/>
          </p:cNvSpPr>
          <p:nvPr>
            <p:ph type="dt" sz="quarter" idx="10"/>
          </p:nvPr>
        </p:nvSpPr>
        <p:spPr>
          <a:noFill/>
        </p:spPr>
        <p:txBody>
          <a:bodyPr/>
          <a:lstStyle/>
          <a:p>
            <a:fld id="{8DE84DFA-7CFF-42B4-957C-816B4F664746}" type="datetime1">
              <a:rPr lang="en-US" smtClean="0"/>
              <a:pPr/>
              <a:t>4/30/2013</a:t>
            </a:fld>
            <a:endParaRPr lang="es-ES" smtClean="0"/>
          </a:p>
        </p:txBody>
      </p:sp>
      <p:sp>
        <p:nvSpPr>
          <p:cNvPr id="10244" name="3 Marcador de número de diapositiva"/>
          <p:cNvSpPr>
            <a:spLocks noGrp="1"/>
          </p:cNvSpPr>
          <p:nvPr>
            <p:ph type="sldNum" sz="quarter" idx="12"/>
          </p:nvPr>
        </p:nvSpPr>
        <p:spPr>
          <a:noFill/>
        </p:spPr>
        <p:txBody>
          <a:bodyPr/>
          <a:lstStyle/>
          <a:p>
            <a:fld id="{24504ABA-33A0-48AE-B2DB-A74AC7662BB8}" type="slidenum">
              <a:rPr lang="es-ES" smtClean="0"/>
              <a:pPr/>
              <a:t>8</a:t>
            </a:fld>
            <a:endParaRPr lang="es-ES" smtClean="0"/>
          </a:p>
        </p:txBody>
      </p:sp>
      <p:graphicFrame>
        <p:nvGraphicFramePr>
          <p:cNvPr id="10" name="9 Tabla"/>
          <p:cNvGraphicFramePr>
            <a:graphicFrameLocks noGrp="1"/>
          </p:cNvGraphicFramePr>
          <p:nvPr/>
        </p:nvGraphicFramePr>
        <p:xfrm>
          <a:off x="285750" y="1071563"/>
          <a:ext cx="8572560" cy="4938078"/>
        </p:xfrm>
        <a:graphic>
          <a:graphicData uri="http://schemas.openxmlformats.org/drawingml/2006/table">
            <a:tbl>
              <a:tblPr firstRow="1" bandRow="1">
                <a:tableStyleId>{616DA210-FB5B-4158-B5E0-FEB733F419BA}</a:tableStyleId>
              </a:tblPr>
              <a:tblGrid>
                <a:gridCol w="4396185"/>
                <a:gridCol w="4176375"/>
              </a:tblGrid>
              <a:tr h="2103438">
                <a:tc>
                  <a:txBody>
                    <a:bodyPr/>
                    <a:lstStyle/>
                    <a:p>
                      <a:r>
                        <a:rPr lang="es-ES" dirty="0" smtClean="0"/>
                        <a:t>Grafo completo de n vértices (</a:t>
                      </a:r>
                      <a:r>
                        <a:rPr lang="es-ES" dirty="0" err="1" smtClean="0"/>
                        <a:t>K</a:t>
                      </a:r>
                      <a:r>
                        <a:rPr lang="es-ES" baseline="-25000" dirty="0" err="1" smtClean="0"/>
                        <a:t>n</a:t>
                      </a:r>
                      <a:r>
                        <a:rPr lang="es-ES" b="0" dirty="0" smtClean="0"/>
                        <a:t>): es el grafo donde cada vértice</a:t>
                      </a:r>
                      <a:r>
                        <a:rPr lang="es-ES" b="0" baseline="0" dirty="0" smtClean="0"/>
                        <a:t> esta relacionado con  todos los demás, sin lazos ni lados paralelos.</a:t>
                      </a:r>
                    </a:p>
                    <a:p>
                      <a:r>
                        <a:rPr lang="es-ES" b="0" baseline="0" dirty="0" smtClean="0"/>
                        <a:t>El grado de cada vértice es (n-1)</a:t>
                      </a:r>
                    </a:p>
                    <a:p>
                      <a:r>
                        <a:rPr lang="es-ES" b="0" baseline="0" dirty="0" smtClean="0"/>
                        <a:t>Y el numero de lados es (n(n-1))/2</a:t>
                      </a:r>
                      <a:endParaRPr lang="es-MX" b="0" dirty="0"/>
                    </a:p>
                  </a:txBody>
                  <a:tcPr/>
                </a:tc>
                <a:tc>
                  <a:txBody>
                    <a:bodyPr/>
                    <a:lstStyle/>
                    <a:p>
                      <a:r>
                        <a:rPr lang="es-ES" dirty="0" smtClean="0"/>
                        <a:t>Grafo completo K</a:t>
                      </a:r>
                      <a:r>
                        <a:rPr lang="es-ES" baseline="-25000" dirty="0" smtClean="0"/>
                        <a:t>5</a:t>
                      </a:r>
                      <a:endParaRPr lang="es-MX" baseline="-25000" dirty="0"/>
                    </a:p>
                  </a:txBody>
                  <a:tcPr/>
                </a:tc>
              </a:tr>
              <a:tr h="554943">
                <a:tc>
                  <a:txBody>
                    <a:bodyPr/>
                    <a:lstStyle/>
                    <a:p>
                      <a:r>
                        <a:rPr lang="es-ES" b="1" dirty="0" smtClean="0"/>
                        <a:t>Grafo Bipartito:  </a:t>
                      </a:r>
                      <a:r>
                        <a:rPr lang="es-ES" dirty="0" smtClean="0"/>
                        <a:t>Es el grafo que está</a:t>
                      </a:r>
                      <a:r>
                        <a:rPr lang="es-ES" baseline="0" dirty="0" smtClean="0"/>
                        <a:t> compuesto por dos conjuntos A={a1,a2,a3,…,</a:t>
                      </a:r>
                      <a:r>
                        <a:rPr lang="es-ES" baseline="0" dirty="0" err="1" smtClean="0"/>
                        <a:t>a</a:t>
                      </a:r>
                      <a:r>
                        <a:rPr lang="es-ES" baseline="-25000" dirty="0" err="1" smtClean="0"/>
                        <a:t>n</a:t>
                      </a:r>
                      <a:r>
                        <a:rPr lang="es-ES" baseline="0" dirty="0" smtClean="0"/>
                        <a:t>} y B={b1,b2,b3,…,</a:t>
                      </a:r>
                      <a:r>
                        <a:rPr lang="es-ES" baseline="0" dirty="0" err="1" smtClean="0"/>
                        <a:t>b</a:t>
                      </a:r>
                      <a:r>
                        <a:rPr lang="es-ES" baseline="-25000" dirty="0" err="1" smtClean="0"/>
                        <a:t>m</a:t>
                      </a:r>
                      <a:r>
                        <a:rPr lang="es-ES" baseline="0" dirty="0" smtClean="0"/>
                        <a:t>) en donde los elementos del conjunto a se relacionan con los del conjunto B, pero entre los vértices de un  mismo conjunto no existe arista que los una. Un grafo bipartito nunca tiene un ciclo </a:t>
                      </a:r>
                      <a:r>
                        <a:rPr lang="es-ES" baseline="0" smtClean="0"/>
                        <a:t>de longitud </a:t>
                      </a:r>
                      <a:r>
                        <a:rPr lang="es-ES" baseline="0" dirty="0" smtClean="0"/>
                        <a:t>impar</a:t>
                      </a:r>
                      <a:endParaRPr lang="es-MX" dirty="0"/>
                    </a:p>
                  </a:txBody>
                  <a:tcPr/>
                </a:tc>
                <a:tc>
                  <a:txBody>
                    <a:bodyPr/>
                    <a:lstStyle/>
                    <a:p>
                      <a:endParaRPr lang="es-MX" dirty="0"/>
                    </a:p>
                  </a:txBody>
                  <a:tcPr/>
                </a:tc>
              </a:tr>
            </a:tbl>
          </a:graphicData>
        </a:graphic>
      </p:graphicFrame>
      <p:pic>
        <p:nvPicPr>
          <p:cNvPr id="10256" name="Picture 2" descr="http://t1.gstatic.com/images?q=tbn:-fPpUDNa_9bdLM:http://upload.wikimedia.org/wikipedia/commons/thumb/c/cf/Complete_graph_K5.svg/200px-Complete_graph_K5.svg.png">
            <a:hlinkClick r:id="rId3"/>
          </p:cNvPr>
          <p:cNvPicPr>
            <a:picLocks noChangeAspect="1" noChangeArrowheads="1"/>
          </p:cNvPicPr>
          <p:nvPr/>
        </p:nvPicPr>
        <p:blipFill>
          <a:blip r:embed="rId4" cstate="print"/>
          <a:srcRect/>
          <a:stretch>
            <a:fillRect/>
          </a:stretch>
        </p:blipFill>
        <p:spPr bwMode="auto">
          <a:xfrm>
            <a:off x="6072188" y="1643063"/>
            <a:ext cx="1428750" cy="1428750"/>
          </a:xfrm>
          <a:prstGeom prst="rect">
            <a:avLst/>
          </a:prstGeom>
          <a:noFill/>
          <a:ln w="9525">
            <a:noFill/>
            <a:miter lim="800000"/>
            <a:headEnd/>
            <a:tailEnd/>
          </a:ln>
        </p:spPr>
      </p:pic>
      <p:pic>
        <p:nvPicPr>
          <p:cNvPr id="10257" name="Picture 4" descr="http://upload.wikimedia.org/wikipedia/commons/thumb/e/e8/Simple-bipartite-graph.svg/200px-Simple-bipartite-graph.svg.png"/>
          <p:cNvPicPr>
            <a:picLocks noChangeAspect="1" noChangeArrowheads="1"/>
          </p:cNvPicPr>
          <p:nvPr/>
        </p:nvPicPr>
        <p:blipFill>
          <a:blip r:embed="rId5" cstate="print"/>
          <a:srcRect/>
          <a:stretch>
            <a:fillRect/>
          </a:stretch>
        </p:blipFill>
        <p:spPr bwMode="auto">
          <a:xfrm>
            <a:off x="5572125" y="3500438"/>
            <a:ext cx="2214563" cy="2214562"/>
          </a:xfrm>
          <a:prstGeom prst="rect">
            <a:avLst/>
          </a:prstGeom>
          <a:noFill/>
          <a:ln w="9525">
            <a:noFill/>
            <a:miter lim="800000"/>
            <a:headEnd/>
            <a:tailEnd/>
          </a:ln>
        </p:spPr>
      </p:pic>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913" y="0"/>
            <a:ext cx="8243887" cy="846138"/>
          </a:xfrm>
        </p:spPr>
        <p:txBody>
          <a:bodyPr/>
          <a:lstStyle/>
          <a:p>
            <a:pPr eaLnBrk="1" hangingPunct="1">
              <a:defRPr/>
            </a:pPr>
            <a:r>
              <a:rPr lang="es-ES" dirty="0" smtClean="0"/>
              <a:t>Tipos de grafos</a:t>
            </a:r>
            <a:endParaRPr lang="es-MX" dirty="0" smtClean="0"/>
          </a:p>
        </p:txBody>
      </p:sp>
      <p:sp>
        <p:nvSpPr>
          <p:cNvPr id="11267" name="2 Marcador de fecha"/>
          <p:cNvSpPr>
            <a:spLocks noGrp="1"/>
          </p:cNvSpPr>
          <p:nvPr>
            <p:ph type="dt" sz="quarter" idx="10"/>
          </p:nvPr>
        </p:nvSpPr>
        <p:spPr>
          <a:noFill/>
        </p:spPr>
        <p:txBody>
          <a:bodyPr/>
          <a:lstStyle/>
          <a:p>
            <a:fld id="{012BFC7A-6880-4BDC-B362-A373EC020771}" type="datetime1">
              <a:rPr lang="en-US" smtClean="0"/>
              <a:pPr/>
              <a:t>4/30/2013</a:t>
            </a:fld>
            <a:endParaRPr lang="es-ES" smtClean="0"/>
          </a:p>
        </p:txBody>
      </p:sp>
      <p:sp>
        <p:nvSpPr>
          <p:cNvPr id="11268" name="3 Marcador de número de diapositiva"/>
          <p:cNvSpPr>
            <a:spLocks noGrp="1"/>
          </p:cNvSpPr>
          <p:nvPr>
            <p:ph type="sldNum" sz="quarter" idx="12"/>
          </p:nvPr>
        </p:nvSpPr>
        <p:spPr>
          <a:noFill/>
        </p:spPr>
        <p:txBody>
          <a:bodyPr/>
          <a:lstStyle/>
          <a:p>
            <a:fld id="{ACFF4019-1F3B-4EDE-BCF5-A9B822C0E1F6}" type="slidenum">
              <a:rPr lang="es-ES" smtClean="0"/>
              <a:pPr/>
              <a:t>9</a:t>
            </a:fld>
            <a:endParaRPr lang="es-ES" smtClean="0"/>
          </a:p>
        </p:txBody>
      </p:sp>
      <p:graphicFrame>
        <p:nvGraphicFramePr>
          <p:cNvPr id="10" name="9 Tabla"/>
          <p:cNvGraphicFramePr>
            <a:graphicFrameLocks noGrp="1"/>
          </p:cNvGraphicFramePr>
          <p:nvPr/>
        </p:nvGraphicFramePr>
        <p:xfrm>
          <a:off x="285750" y="1071563"/>
          <a:ext cx="8572560" cy="4297680"/>
        </p:xfrm>
        <a:graphic>
          <a:graphicData uri="http://schemas.openxmlformats.org/drawingml/2006/table">
            <a:tbl>
              <a:tblPr firstRow="1" bandRow="1">
                <a:tableStyleId>{616DA210-FB5B-4158-B5E0-FEB733F419BA}</a:tableStyleId>
              </a:tblPr>
              <a:tblGrid>
                <a:gridCol w="4396185"/>
                <a:gridCol w="4176375"/>
              </a:tblGrid>
              <a:tr h="2103438">
                <a:tc>
                  <a:txBody>
                    <a:bodyPr/>
                    <a:lstStyle/>
                    <a:p>
                      <a:endParaRPr lang="es-ES" dirty="0" smtClean="0"/>
                    </a:p>
                    <a:p>
                      <a:r>
                        <a:rPr lang="es-ES" dirty="0" smtClean="0"/>
                        <a:t>Grafo Bipartito completo</a:t>
                      </a:r>
                      <a:r>
                        <a:rPr lang="es-ES" baseline="0" dirty="0" smtClean="0"/>
                        <a:t> </a:t>
                      </a:r>
                      <a:r>
                        <a:rPr lang="es-ES" dirty="0" smtClean="0"/>
                        <a:t>(</a:t>
                      </a:r>
                      <a:r>
                        <a:rPr lang="es-ES" dirty="0" err="1" smtClean="0"/>
                        <a:t>K</a:t>
                      </a:r>
                      <a:r>
                        <a:rPr lang="es-ES" baseline="-25000" dirty="0" err="1" smtClean="0"/>
                        <a:t>n,m</a:t>
                      </a:r>
                      <a:r>
                        <a:rPr lang="es-ES" b="0" dirty="0" smtClean="0"/>
                        <a:t>): Es el grafo que está</a:t>
                      </a:r>
                      <a:r>
                        <a:rPr lang="es-ES" b="0" baseline="0" dirty="0" smtClean="0"/>
                        <a:t> compuesto por dos conjuntos de vértices, uno de ellos A={a1,a2,a3,…,</a:t>
                      </a:r>
                      <a:r>
                        <a:rPr lang="es-ES" b="0" baseline="0" dirty="0" err="1" smtClean="0"/>
                        <a:t>a</a:t>
                      </a:r>
                      <a:r>
                        <a:rPr lang="es-ES" b="0" baseline="-25000" dirty="0" err="1" smtClean="0"/>
                        <a:t>n</a:t>
                      </a:r>
                      <a:r>
                        <a:rPr lang="es-ES" b="0" baseline="0" dirty="0" smtClean="0"/>
                        <a:t>} y otro B={b1,b2,b3,…,</a:t>
                      </a:r>
                      <a:r>
                        <a:rPr lang="es-ES" b="0" baseline="0" dirty="0" err="1" smtClean="0"/>
                        <a:t>b</a:t>
                      </a:r>
                      <a:r>
                        <a:rPr lang="es-ES" b="0" baseline="-25000" dirty="0" err="1" smtClean="0"/>
                        <a:t>m</a:t>
                      </a:r>
                      <a:r>
                        <a:rPr lang="es-ES" b="0" baseline="0" dirty="0" smtClean="0"/>
                        <a:t>), y en el que cada vértice de A está unido con todos los </a:t>
                      </a:r>
                      <a:r>
                        <a:rPr lang="es-ES" b="0" baseline="0" dirty="0" err="1" smtClean="0"/>
                        <a:t>vertices</a:t>
                      </a:r>
                      <a:r>
                        <a:rPr lang="es-ES" b="0" baseline="0" dirty="0" smtClean="0"/>
                        <a:t> de B, pero entre los </a:t>
                      </a:r>
                      <a:r>
                        <a:rPr lang="es-ES" b="0" baseline="0" dirty="0" err="1" smtClean="0"/>
                        <a:t>vertices</a:t>
                      </a:r>
                      <a:r>
                        <a:rPr lang="es-ES" b="0" baseline="0" dirty="0" smtClean="0"/>
                        <a:t> de un mismo conjunto no existe arista que los una. </a:t>
                      </a:r>
                      <a:endParaRPr lang="es-MX" b="0" dirty="0"/>
                    </a:p>
                  </a:txBody>
                  <a:tcPr/>
                </a:tc>
                <a:tc>
                  <a:txBody>
                    <a:bodyPr/>
                    <a:lstStyle/>
                    <a:p>
                      <a:r>
                        <a:rPr lang="es-ES" dirty="0" smtClean="0"/>
                        <a:t>Grafo Bipartito Completo K</a:t>
                      </a:r>
                      <a:r>
                        <a:rPr lang="es-ES" baseline="-25000" dirty="0" smtClean="0"/>
                        <a:t>4,2</a:t>
                      </a:r>
                    </a:p>
                    <a:p>
                      <a:endParaRPr lang="es-ES" baseline="-25000" dirty="0" smtClean="0"/>
                    </a:p>
                    <a:p>
                      <a:endParaRPr lang="es-ES" baseline="-25000" dirty="0" smtClean="0"/>
                    </a:p>
                    <a:p>
                      <a:endParaRPr lang="es-ES" baseline="-25000" dirty="0" smtClean="0"/>
                    </a:p>
                    <a:p>
                      <a:endParaRPr lang="es-ES" baseline="-25000" dirty="0" smtClean="0"/>
                    </a:p>
                    <a:p>
                      <a:endParaRPr lang="es-ES" baseline="-25000" dirty="0" smtClean="0"/>
                    </a:p>
                    <a:p>
                      <a:endParaRPr lang="es-ES" baseline="-25000" dirty="0" smtClean="0"/>
                    </a:p>
                    <a:p>
                      <a:endParaRPr lang="es-ES" baseline="-25000" dirty="0" smtClean="0"/>
                    </a:p>
                    <a:p>
                      <a:endParaRPr lang="es-ES" baseline="-25000" dirty="0" smtClean="0"/>
                    </a:p>
                    <a:p>
                      <a:endParaRPr lang="es-ES" baseline="-25000" dirty="0" smtClean="0"/>
                    </a:p>
                    <a:p>
                      <a:endParaRPr lang="es-ES" baseline="-25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Grafo Bipartito Completo K</a:t>
                      </a:r>
                      <a:r>
                        <a:rPr lang="es-ES" baseline="-25000" dirty="0" smtClean="0"/>
                        <a:t>2,3</a:t>
                      </a:r>
                      <a:endParaRPr lang="es-MX" baseline="-25000" dirty="0" smtClean="0"/>
                    </a:p>
                    <a:p>
                      <a:endParaRPr lang="es-MX" baseline="-25000" dirty="0" smtClean="0"/>
                    </a:p>
                    <a:p>
                      <a:endParaRPr lang="es-MX" baseline="-25000" dirty="0" smtClean="0"/>
                    </a:p>
                    <a:p>
                      <a:endParaRPr lang="es-MX" baseline="-25000" dirty="0" smtClean="0"/>
                    </a:p>
                    <a:p>
                      <a:endParaRPr lang="es-MX" baseline="-25000" dirty="0" smtClean="0"/>
                    </a:p>
                    <a:p>
                      <a:endParaRPr lang="es-MX" baseline="-25000" dirty="0" smtClean="0"/>
                    </a:p>
                    <a:p>
                      <a:endParaRPr lang="es-MX" baseline="-25000" dirty="0" smtClean="0"/>
                    </a:p>
                    <a:p>
                      <a:endParaRPr lang="es-MX" baseline="-25000" dirty="0" smtClean="0"/>
                    </a:p>
                    <a:p>
                      <a:endParaRPr lang="es-MX" baseline="-25000" dirty="0" smtClean="0"/>
                    </a:p>
                    <a:p>
                      <a:endParaRPr lang="es-MX" baseline="-25000" dirty="0" smtClean="0"/>
                    </a:p>
                    <a:p>
                      <a:endParaRPr lang="es-MX" baseline="-25000" dirty="0"/>
                    </a:p>
                  </a:txBody>
                  <a:tcPr/>
                </a:tc>
              </a:tr>
            </a:tbl>
          </a:graphicData>
        </a:graphic>
      </p:graphicFrame>
      <p:sp>
        <p:nvSpPr>
          <p:cNvPr id="8" name="7 Elipse"/>
          <p:cNvSpPr/>
          <p:nvPr/>
        </p:nvSpPr>
        <p:spPr>
          <a:xfrm>
            <a:off x="5643570" y="1714488"/>
            <a:ext cx="214314" cy="214314"/>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1</a:t>
            </a:r>
          </a:p>
        </p:txBody>
      </p:sp>
      <p:sp>
        <p:nvSpPr>
          <p:cNvPr id="9" name="8 Elipse"/>
          <p:cNvSpPr/>
          <p:nvPr/>
        </p:nvSpPr>
        <p:spPr>
          <a:xfrm>
            <a:off x="6286512" y="1714488"/>
            <a:ext cx="214314" cy="214314"/>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2</a:t>
            </a:r>
          </a:p>
        </p:txBody>
      </p:sp>
      <p:sp>
        <p:nvSpPr>
          <p:cNvPr id="11" name="10 Elipse"/>
          <p:cNvSpPr/>
          <p:nvPr/>
        </p:nvSpPr>
        <p:spPr>
          <a:xfrm>
            <a:off x="6858016" y="1714488"/>
            <a:ext cx="214314" cy="214314"/>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3</a:t>
            </a:r>
          </a:p>
        </p:txBody>
      </p:sp>
      <p:sp>
        <p:nvSpPr>
          <p:cNvPr id="12" name="11 Elipse"/>
          <p:cNvSpPr/>
          <p:nvPr/>
        </p:nvSpPr>
        <p:spPr>
          <a:xfrm>
            <a:off x="7429520" y="1714488"/>
            <a:ext cx="214314" cy="214314"/>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4</a:t>
            </a:r>
          </a:p>
        </p:txBody>
      </p:sp>
      <p:sp>
        <p:nvSpPr>
          <p:cNvPr id="13" name="12 Elipse"/>
          <p:cNvSpPr/>
          <p:nvPr/>
        </p:nvSpPr>
        <p:spPr>
          <a:xfrm>
            <a:off x="6000760" y="2428868"/>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a</a:t>
            </a:r>
          </a:p>
        </p:txBody>
      </p:sp>
      <p:sp>
        <p:nvSpPr>
          <p:cNvPr id="14" name="13 Elipse"/>
          <p:cNvSpPr/>
          <p:nvPr/>
        </p:nvSpPr>
        <p:spPr>
          <a:xfrm>
            <a:off x="7072330" y="2428868"/>
            <a:ext cx="214314" cy="214314"/>
          </a:xfrm>
          <a:prstGeom prst="ellipse">
            <a:avLst/>
          </a:prstGeom>
          <a:solidFill>
            <a:srgbClr val="BE5926"/>
          </a:solidFill>
        </p:spPr>
        <p:style>
          <a:lnRef idx="0">
            <a:schemeClr val="accent4"/>
          </a:lnRef>
          <a:fillRef idx="1003">
            <a:schemeClr val="dk2"/>
          </a:fillRef>
          <a:effectRef idx="3">
            <a:schemeClr val="accent4"/>
          </a:effectRef>
          <a:fontRef idx="minor">
            <a:schemeClr val="lt1"/>
          </a:fontRef>
        </p:style>
        <p:txBody>
          <a:bodyPr anchor="ctr"/>
          <a:lstStyle/>
          <a:p>
            <a:pPr algn="ctr">
              <a:defRPr/>
            </a:pPr>
            <a:r>
              <a:rPr lang="es-MX" sz="1200" dirty="0">
                <a:solidFill>
                  <a:schemeClr val="bg1"/>
                </a:solidFill>
              </a:rPr>
              <a:t>b</a:t>
            </a:r>
          </a:p>
        </p:txBody>
      </p:sp>
      <p:cxnSp>
        <p:nvCxnSpPr>
          <p:cNvPr id="16" name="15 Conector recto"/>
          <p:cNvCxnSpPr>
            <a:stCxn id="0" idx="5"/>
            <a:endCxn id="0" idx="1"/>
          </p:cNvCxnSpPr>
          <p:nvPr/>
        </p:nvCxnSpPr>
        <p:spPr>
          <a:xfrm rot="16200000" flipH="1">
            <a:off x="5647532" y="2075656"/>
            <a:ext cx="563562" cy="206375"/>
          </a:xfrm>
          <a:prstGeom prst="line">
            <a:avLst/>
          </a:prstGeom>
        </p:spPr>
        <p:style>
          <a:lnRef idx="1">
            <a:schemeClr val="dk1"/>
          </a:lnRef>
          <a:fillRef idx="0">
            <a:schemeClr val="dk1"/>
          </a:fillRef>
          <a:effectRef idx="0">
            <a:schemeClr val="dk1"/>
          </a:effectRef>
          <a:fontRef idx="minor">
            <a:schemeClr val="tx1"/>
          </a:fontRef>
        </p:style>
      </p:cxnSp>
      <p:cxnSp>
        <p:nvCxnSpPr>
          <p:cNvPr id="18" name="17 Conector recto"/>
          <p:cNvCxnSpPr>
            <a:stCxn id="0" idx="5"/>
            <a:endCxn id="0" idx="1"/>
          </p:cNvCxnSpPr>
          <p:nvPr/>
        </p:nvCxnSpPr>
        <p:spPr>
          <a:xfrm rot="16200000" flipH="1">
            <a:off x="6183313" y="1539875"/>
            <a:ext cx="563562" cy="1277938"/>
          </a:xfrm>
          <a:prstGeom prst="line">
            <a:avLst/>
          </a:prstGeom>
        </p:spPr>
        <p:style>
          <a:lnRef idx="1">
            <a:schemeClr val="dk1"/>
          </a:lnRef>
          <a:fillRef idx="0">
            <a:schemeClr val="dk1"/>
          </a:fillRef>
          <a:effectRef idx="0">
            <a:schemeClr val="dk1"/>
          </a:effectRef>
          <a:fontRef idx="minor">
            <a:schemeClr val="tx1"/>
          </a:fontRef>
        </p:style>
      </p:cxnSp>
      <p:cxnSp>
        <p:nvCxnSpPr>
          <p:cNvPr id="22" name="21 Conector recto"/>
          <p:cNvCxnSpPr>
            <a:stCxn id="0" idx="4"/>
            <a:endCxn id="0" idx="7"/>
          </p:cNvCxnSpPr>
          <p:nvPr/>
        </p:nvCxnSpPr>
        <p:spPr>
          <a:xfrm rot="5400000">
            <a:off x="6022976" y="2089150"/>
            <a:ext cx="531812" cy="211137"/>
          </a:xfrm>
          <a:prstGeom prst="line">
            <a:avLst/>
          </a:prstGeom>
        </p:spPr>
        <p:style>
          <a:lnRef idx="1">
            <a:schemeClr val="dk1"/>
          </a:lnRef>
          <a:fillRef idx="0">
            <a:schemeClr val="dk1"/>
          </a:fillRef>
          <a:effectRef idx="0">
            <a:schemeClr val="dk1"/>
          </a:effectRef>
          <a:fontRef idx="minor">
            <a:schemeClr val="tx1"/>
          </a:fontRef>
        </p:style>
      </p:cxnSp>
      <p:cxnSp>
        <p:nvCxnSpPr>
          <p:cNvPr id="24" name="23 Conector recto"/>
          <p:cNvCxnSpPr>
            <a:stCxn id="0" idx="4"/>
            <a:endCxn id="0" idx="1"/>
          </p:cNvCxnSpPr>
          <p:nvPr/>
        </p:nvCxnSpPr>
        <p:spPr>
          <a:xfrm rot="16200000" flipH="1">
            <a:off x="6483351" y="1839912"/>
            <a:ext cx="531812" cy="709613"/>
          </a:xfrm>
          <a:prstGeom prst="line">
            <a:avLst/>
          </a:prstGeom>
        </p:spPr>
        <p:style>
          <a:lnRef idx="1">
            <a:schemeClr val="dk1"/>
          </a:lnRef>
          <a:fillRef idx="0">
            <a:schemeClr val="dk1"/>
          </a:fillRef>
          <a:effectRef idx="0">
            <a:schemeClr val="dk1"/>
          </a:effectRef>
          <a:fontRef idx="minor">
            <a:schemeClr val="tx1"/>
          </a:fontRef>
        </p:style>
      </p:cxnSp>
      <p:cxnSp>
        <p:nvCxnSpPr>
          <p:cNvPr id="26" name="25 Conector recto"/>
          <p:cNvCxnSpPr>
            <a:stCxn id="0" idx="4"/>
            <a:endCxn id="0" idx="7"/>
          </p:cNvCxnSpPr>
          <p:nvPr/>
        </p:nvCxnSpPr>
        <p:spPr>
          <a:xfrm rot="5400000">
            <a:off x="6308726" y="1803400"/>
            <a:ext cx="531812" cy="782637"/>
          </a:xfrm>
          <a:prstGeom prst="line">
            <a:avLst/>
          </a:prstGeom>
        </p:spPr>
        <p:style>
          <a:lnRef idx="1">
            <a:schemeClr val="dk1"/>
          </a:lnRef>
          <a:fillRef idx="0">
            <a:schemeClr val="dk1"/>
          </a:fillRef>
          <a:effectRef idx="0">
            <a:schemeClr val="dk1"/>
          </a:effectRef>
          <a:fontRef idx="minor">
            <a:schemeClr val="tx1"/>
          </a:fontRef>
        </p:style>
      </p:cxnSp>
      <p:cxnSp>
        <p:nvCxnSpPr>
          <p:cNvPr id="28" name="27 Conector recto"/>
          <p:cNvCxnSpPr>
            <a:endCxn id="0" idx="0"/>
          </p:cNvCxnSpPr>
          <p:nvPr/>
        </p:nvCxnSpPr>
        <p:spPr>
          <a:xfrm rot="16200000" flipH="1">
            <a:off x="6804820" y="2053431"/>
            <a:ext cx="500062" cy="250825"/>
          </a:xfrm>
          <a:prstGeom prst="line">
            <a:avLst/>
          </a:prstGeom>
        </p:spPr>
        <p:style>
          <a:lnRef idx="1">
            <a:schemeClr val="dk1"/>
          </a:lnRef>
          <a:fillRef idx="0">
            <a:schemeClr val="dk1"/>
          </a:fillRef>
          <a:effectRef idx="0">
            <a:schemeClr val="dk1"/>
          </a:effectRef>
          <a:fontRef idx="minor">
            <a:schemeClr val="tx1"/>
          </a:fontRef>
        </p:style>
      </p:cxnSp>
      <p:cxnSp>
        <p:nvCxnSpPr>
          <p:cNvPr id="30" name="29 Conector recto"/>
          <p:cNvCxnSpPr>
            <a:stCxn id="0" idx="4"/>
            <a:endCxn id="0" idx="7"/>
          </p:cNvCxnSpPr>
          <p:nvPr/>
        </p:nvCxnSpPr>
        <p:spPr>
          <a:xfrm rot="5400000">
            <a:off x="6594476" y="1517650"/>
            <a:ext cx="531812" cy="1354137"/>
          </a:xfrm>
          <a:prstGeom prst="line">
            <a:avLst/>
          </a:prstGeom>
        </p:spPr>
        <p:style>
          <a:lnRef idx="1">
            <a:schemeClr val="dk1"/>
          </a:lnRef>
          <a:fillRef idx="0">
            <a:schemeClr val="dk1"/>
          </a:fillRef>
          <a:effectRef idx="0">
            <a:schemeClr val="dk1"/>
          </a:effectRef>
          <a:fontRef idx="minor">
            <a:schemeClr val="tx1"/>
          </a:fontRef>
        </p:style>
      </p:cxnSp>
      <p:cxnSp>
        <p:nvCxnSpPr>
          <p:cNvPr id="32" name="31 Conector recto"/>
          <p:cNvCxnSpPr>
            <a:stCxn id="0" idx="4"/>
            <a:endCxn id="0" idx="0"/>
          </p:cNvCxnSpPr>
          <p:nvPr/>
        </p:nvCxnSpPr>
        <p:spPr>
          <a:xfrm rot="5400000">
            <a:off x="7108826" y="2000250"/>
            <a:ext cx="500062" cy="357187"/>
          </a:xfrm>
          <a:prstGeom prst="line">
            <a:avLst/>
          </a:prstGeom>
        </p:spPr>
        <p:style>
          <a:lnRef idx="1">
            <a:schemeClr val="dk1"/>
          </a:lnRef>
          <a:fillRef idx="0">
            <a:schemeClr val="dk1"/>
          </a:fillRef>
          <a:effectRef idx="0">
            <a:schemeClr val="dk1"/>
          </a:effectRef>
          <a:fontRef idx="minor">
            <a:schemeClr val="tx1"/>
          </a:fontRef>
        </p:style>
      </p:cxnSp>
      <p:sp>
        <p:nvSpPr>
          <p:cNvPr id="38" name="37 Elipse"/>
          <p:cNvSpPr/>
          <p:nvPr/>
        </p:nvSpPr>
        <p:spPr>
          <a:xfrm>
            <a:off x="6000760" y="3643314"/>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1</a:t>
            </a:r>
          </a:p>
        </p:txBody>
      </p:sp>
      <p:sp>
        <p:nvSpPr>
          <p:cNvPr id="39" name="38 Elipse"/>
          <p:cNvSpPr/>
          <p:nvPr/>
        </p:nvSpPr>
        <p:spPr>
          <a:xfrm>
            <a:off x="6000760" y="4214818"/>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2</a:t>
            </a:r>
          </a:p>
        </p:txBody>
      </p:sp>
      <p:sp>
        <p:nvSpPr>
          <p:cNvPr id="40" name="39 Elipse"/>
          <p:cNvSpPr/>
          <p:nvPr/>
        </p:nvSpPr>
        <p:spPr>
          <a:xfrm>
            <a:off x="6000760" y="4769314"/>
            <a:ext cx="214314" cy="214314"/>
          </a:xfrm>
          <a:prstGeom prst="ellipse">
            <a:avLst/>
          </a:prstGeom>
          <a:solidFill>
            <a:srgbClr val="BE5926"/>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3</a:t>
            </a:r>
          </a:p>
        </p:txBody>
      </p:sp>
      <p:sp>
        <p:nvSpPr>
          <p:cNvPr id="43" name="42 Elipse"/>
          <p:cNvSpPr/>
          <p:nvPr/>
        </p:nvSpPr>
        <p:spPr>
          <a:xfrm>
            <a:off x="6929454" y="3929066"/>
            <a:ext cx="214314" cy="214314"/>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a</a:t>
            </a:r>
          </a:p>
        </p:txBody>
      </p:sp>
      <p:sp>
        <p:nvSpPr>
          <p:cNvPr id="44" name="43 Elipse"/>
          <p:cNvSpPr/>
          <p:nvPr/>
        </p:nvSpPr>
        <p:spPr>
          <a:xfrm>
            <a:off x="6929454" y="4450904"/>
            <a:ext cx="214314" cy="214314"/>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s-MX" sz="1200" dirty="0">
                <a:solidFill>
                  <a:schemeClr val="bg1"/>
                </a:solidFill>
              </a:rPr>
              <a:t>b</a:t>
            </a:r>
          </a:p>
        </p:txBody>
      </p:sp>
      <p:cxnSp>
        <p:nvCxnSpPr>
          <p:cNvPr id="46" name="45 Conector recto"/>
          <p:cNvCxnSpPr>
            <a:stCxn id="0" idx="6"/>
            <a:endCxn id="0" idx="2"/>
          </p:cNvCxnSpPr>
          <p:nvPr/>
        </p:nvCxnSpPr>
        <p:spPr>
          <a:xfrm>
            <a:off x="6215063" y="3751263"/>
            <a:ext cx="714375" cy="285750"/>
          </a:xfrm>
          <a:prstGeom prst="line">
            <a:avLst/>
          </a:prstGeom>
        </p:spPr>
        <p:style>
          <a:lnRef idx="1">
            <a:schemeClr val="dk1"/>
          </a:lnRef>
          <a:fillRef idx="0">
            <a:schemeClr val="dk1"/>
          </a:fillRef>
          <a:effectRef idx="0">
            <a:schemeClr val="dk1"/>
          </a:effectRef>
          <a:fontRef idx="minor">
            <a:schemeClr val="tx1"/>
          </a:fontRef>
        </p:style>
      </p:cxnSp>
      <p:cxnSp>
        <p:nvCxnSpPr>
          <p:cNvPr id="48" name="47 Conector recto"/>
          <p:cNvCxnSpPr>
            <a:stCxn id="0" idx="6"/>
            <a:endCxn id="0" idx="2"/>
          </p:cNvCxnSpPr>
          <p:nvPr/>
        </p:nvCxnSpPr>
        <p:spPr>
          <a:xfrm flipV="1">
            <a:off x="6215063" y="4037013"/>
            <a:ext cx="714375" cy="285750"/>
          </a:xfrm>
          <a:prstGeom prst="line">
            <a:avLst/>
          </a:prstGeom>
        </p:spPr>
        <p:style>
          <a:lnRef idx="1">
            <a:schemeClr val="dk1"/>
          </a:lnRef>
          <a:fillRef idx="0">
            <a:schemeClr val="dk1"/>
          </a:fillRef>
          <a:effectRef idx="0">
            <a:schemeClr val="dk1"/>
          </a:effectRef>
          <a:fontRef idx="minor">
            <a:schemeClr val="tx1"/>
          </a:fontRef>
        </p:style>
      </p:cxnSp>
      <p:cxnSp>
        <p:nvCxnSpPr>
          <p:cNvPr id="51" name="50 Conector recto"/>
          <p:cNvCxnSpPr>
            <a:stCxn id="0" idx="6"/>
            <a:endCxn id="0" idx="2"/>
          </p:cNvCxnSpPr>
          <p:nvPr/>
        </p:nvCxnSpPr>
        <p:spPr>
          <a:xfrm flipV="1">
            <a:off x="6215063" y="4037013"/>
            <a:ext cx="714375" cy="839787"/>
          </a:xfrm>
          <a:prstGeom prst="line">
            <a:avLst/>
          </a:prstGeom>
        </p:spPr>
        <p:style>
          <a:lnRef idx="1">
            <a:schemeClr val="dk1"/>
          </a:lnRef>
          <a:fillRef idx="0">
            <a:schemeClr val="dk1"/>
          </a:fillRef>
          <a:effectRef idx="0">
            <a:schemeClr val="dk1"/>
          </a:effectRef>
          <a:fontRef idx="minor">
            <a:schemeClr val="tx1"/>
          </a:fontRef>
        </p:style>
      </p:cxnSp>
      <p:cxnSp>
        <p:nvCxnSpPr>
          <p:cNvPr id="53" name="52 Conector recto"/>
          <p:cNvCxnSpPr>
            <a:stCxn id="0" idx="6"/>
            <a:endCxn id="0" idx="2"/>
          </p:cNvCxnSpPr>
          <p:nvPr/>
        </p:nvCxnSpPr>
        <p:spPr>
          <a:xfrm>
            <a:off x="6215063" y="3751263"/>
            <a:ext cx="714375" cy="806450"/>
          </a:xfrm>
          <a:prstGeom prst="line">
            <a:avLst/>
          </a:prstGeom>
        </p:spPr>
        <p:style>
          <a:lnRef idx="1">
            <a:schemeClr val="dk1"/>
          </a:lnRef>
          <a:fillRef idx="0">
            <a:schemeClr val="dk1"/>
          </a:fillRef>
          <a:effectRef idx="0">
            <a:schemeClr val="dk1"/>
          </a:effectRef>
          <a:fontRef idx="minor">
            <a:schemeClr val="tx1"/>
          </a:fontRef>
        </p:style>
      </p:cxnSp>
      <p:cxnSp>
        <p:nvCxnSpPr>
          <p:cNvPr id="55" name="54 Conector recto"/>
          <p:cNvCxnSpPr>
            <a:stCxn id="0" idx="6"/>
            <a:endCxn id="0" idx="2"/>
          </p:cNvCxnSpPr>
          <p:nvPr/>
        </p:nvCxnSpPr>
        <p:spPr>
          <a:xfrm>
            <a:off x="6215063" y="4322763"/>
            <a:ext cx="714375" cy="234950"/>
          </a:xfrm>
          <a:prstGeom prst="line">
            <a:avLst/>
          </a:prstGeom>
        </p:spPr>
        <p:style>
          <a:lnRef idx="1">
            <a:schemeClr val="dk1"/>
          </a:lnRef>
          <a:fillRef idx="0">
            <a:schemeClr val="dk1"/>
          </a:fillRef>
          <a:effectRef idx="0">
            <a:schemeClr val="dk1"/>
          </a:effectRef>
          <a:fontRef idx="minor">
            <a:schemeClr val="tx1"/>
          </a:fontRef>
        </p:style>
      </p:cxnSp>
      <p:cxnSp>
        <p:nvCxnSpPr>
          <p:cNvPr id="57" name="56 Conector recto"/>
          <p:cNvCxnSpPr>
            <a:stCxn id="0" idx="6"/>
            <a:endCxn id="0" idx="2"/>
          </p:cNvCxnSpPr>
          <p:nvPr/>
        </p:nvCxnSpPr>
        <p:spPr>
          <a:xfrm flipV="1">
            <a:off x="6215063" y="4557713"/>
            <a:ext cx="714375" cy="319087"/>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spd="med">
    <p:pull dir="rd"/>
  </p:transition>
  <p:timing>
    <p:tnLst>
      <p:par>
        <p:cTn id="1" dur="indefinite" restart="never" nodeType="tmRoot"/>
      </p:par>
    </p:tnLst>
  </p:timing>
</p:sld>
</file>

<file path=ppt/theme/theme1.xml><?xml version="1.0" encoding="utf-8"?>
<a:theme xmlns:a="http://schemas.openxmlformats.org/drawingml/2006/main" name="Globos">
  <a:themeElements>
    <a:clrScheme name="Globo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Globo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o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Globo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Globo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Globo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Globo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Globo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Globo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Globo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Globo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1081</TotalTime>
  <Words>832</Words>
  <Application>Microsoft Office PowerPoint</Application>
  <PresentationFormat>Presentación en pantalla (4:3)</PresentationFormat>
  <Paragraphs>215</Paragraphs>
  <Slides>13</Slides>
  <Notes>13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Globos</vt:lpstr>
      <vt:lpstr>Presentación de PowerPoint</vt:lpstr>
      <vt:lpstr>Presentación de PowerPoint</vt:lpstr>
      <vt:lpstr>Presentación de PowerPoint</vt:lpstr>
      <vt:lpstr>DEFINICION</vt:lpstr>
      <vt:lpstr>Nodo : Elemento básico de información de un grafo  Arco: Liga que une dos nodos del grafo  Nodos Adyacentes: dos nodos son adyacentes si hay un arco que los conecte.  Camino: Secuencia de nodos, en la que cada para son adyacentes  Grado de un grafo: Es el máximo grado de sus nodos, donde se define como la cantidad de arcos que inciden en ese nodo.  Lazo: es cuando una arista sale y llega al mismo nodo</vt:lpstr>
      <vt:lpstr>EJEMPLO</vt:lpstr>
      <vt:lpstr>Tipos de grafos</vt:lpstr>
      <vt:lpstr>Tipos de grafos</vt:lpstr>
      <vt:lpstr>Tipos de grafos</vt:lpstr>
      <vt:lpstr>Complemento de un grafo (G’)</vt:lpstr>
      <vt:lpstr>Presentación de PowerPoint</vt:lpstr>
      <vt:lpstr>Presentación de PowerPoint</vt:lpstr>
      <vt:lpstr>Presentación de PowerPoint</vt:lpstr>
    </vt:vector>
  </TitlesOfParts>
  <Company>UNIVERSIDAD CENTRAL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CENTRO DE COMPUTO</dc:creator>
  <cp:lastModifiedBy>pbello</cp:lastModifiedBy>
  <cp:revision>95</cp:revision>
  <dcterms:created xsi:type="dcterms:W3CDTF">2003-07-10T15:06:33Z</dcterms:created>
  <dcterms:modified xsi:type="dcterms:W3CDTF">2013-04-30T16:09:22Z</dcterms:modified>
</cp:coreProperties>
</file>