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84" r:id="rId1"/>
  </p:sldMasterIdLst>
  <p:notesMasterIdLst>
    <p:notesMasterId r:id="rId23"/>
  </p:notesMasterIdLst>
  <p:sldIdLst>
    <p:sldId id="279" r:id="rId2"/>
    <p:sldId id="283" r:id="rId3"/>
    <p:sldId id="284" r:id="rId4"/>
    <p:sldId id="280" r:id="rId5"/>
    <p:sldId id="281" r:id="rId6"/>
    <p:sldId id="282" r:id="rId7"/>
    <p:sldId id="292" r:id="rId8"/>
    <p:sldId id="269" r:id="rId9"/>
    <p:sldId id="270" r:id="rId10"/>
    <p:sldId id="271" r:id="rId11"/>
    <p:sldId id="272" r:id="rId12"/>
    <p:sldId id="273" r:id="rId13"/>
    <p:sldId id="274" r:id="rId14"/>
    <p:sldId id="275" r:id="rId15"/>
    <p:sldId id="276" r:id="rId16"/>
    <p:sldId id="277" r:id="rId17"/>
    <p:sldId id="278" r:id="rId18"/>
    <p:sldId id="291" r:id="rId19"/>
    <p:sldId id="290" r:id="rId20"/>
    <p:sldId id="295" r:id="rId21"/>
    <p:sldId id="293" r:id="rId22"/>
  </p:sldIdLst>
  <p:sldSz cx="9144000" cy="6858000" type="screen4x3"/>
  <p:notesSz cx="6858000" cy="9144000"/>
  <p:defaultTextStyle>
    <a:defPPr>
      <a:defRPr lang="en-GB"/>
    </a:defPPr>
    <a:lvl1pPr algn="l" rtl="0" fontAlgn="base">
      <a:spcBef>
        <a:spcPct val="0"/>
      </a:spcBef>
      <a:spcAft>
        <a:spcPct val="0"/>
      </a:spcAft>
      <a:defRPr kern="1200">
        <a:solidFill>
          <a:schemeClr val="tx1"/>
        </a:solidFill>
        <a:latin typeface="Arial" charset="0"/>
        <a:ea typeface="+mn-ea"/>
        <a:cs typeface="+mn-cs"/>
      </a:defRPr>
    </a:lvl1pPr>
    <a:lvl2pPr marL="457200" algn="l" rtl="0" fontAlgn="base">
      <a:spcBef>
        <a:spcPct val="0"/>
      </a:spcBef>
      <a:spcAft>
        <a:spcPct val="0"/>
      </a:spcAft>
      <a:defRPr kern="1200">
        <a:solidFill>
          <a:schemeClr val="tx1"/>
        </a:solidFill>
        <a:latin typeface="Arial" charset="0"/>
        <a:ea typeface="+mn-ea"/>
        <a:cs typeface="+mn-cs"/>
      </a:defRPr>
    </a:lvl2pPr>
    <a:lvl3pPr marL="914400" algn="l" rtl="0" fontAlgn="base">
      <a:spcBef>
        <a:spcPct val="0"/>
      </a:spcBef>
      <a:spcAft>
        <a:spcPct val="0"/>
      </a:spcAft>
      <a:defRPr kern="1200">
        <a:solidFill>
          <a:schemeClr val="tx1"/>
        </a:solidFill>
        <a:latin typeface="Arial" charset="0"/>
        <a:ea typeface="+mn-ea"/>
        <a:cs typeface="+mn-cs"/>
      </a:defRPr>
    </a:lvl3pPr>
    <a:lvl4pPr marL="1371600" algn="l" rtl="0" fontAlgn="base">
      <a:spcBef>
        <a:spcPct val="0"/>
      </a:spcBef>
      <a:spcAft>
        <a:spcPct val="0"/>
      </a:spcAft>
      <a:defRPr kern="1200">
        <a:solidFill>
          <a:schemeClr val="tx1"/>
        </a:solidFill>
        <a:latin typeface="Arial" charset="0"/>
        <a:ea typeface="+mn-ea"/>
        <a:cs typeface="+mn-cs"/>
      </a:defRPr>
    </a:lvl4pPr>
    <a:lvl5pPr marL="1828800" algn="l"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srgbClr val="FF0000"/>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8000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Estilo medio 2 - Énfasis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3B4B98B0-60AC-42C2-AFA5-B58CD77FA1E5}" styleName="Estilo claro 1 - Acento 1">
    <a:wholeTbl>
      <a:tcTxStyle>
        <a:fontRef idx="minor">
          <a:scrgbClr r="0" g="0" b="0"/>
        </a:fontRef>
        <a:schemeClr val="tx1"/>
      </a:tcTxStyle>
      <a:tcStyle>
        <a:tcBdr>
          <a:left>
            <a:ln>
              <a:noFill/>
            </a:ln>
          </a:left>
          <a:right>
            <a:ln>
              <a:noFill/>
            </a:ln>
          </a:right>
          <a:top>
            <a:ln w="12700" cmpd="sng">
              <a:solidFill>
                <a:schemeClr val="accent1"/>
              </a:solidFill>
            </a:ln>
          </a:top>
          <a:bottom>
            <a:ln w="12700" cmpd="sng">
              <a:solidFill>
                <a:schemeClr val="accent1"/>
              </a:solidFill>
            </a:ln>
          </a:bottom>
          <a:insideH>
            <a:ln>
              <a:noFill/>
            </a:ln>
          </a:insideH>
          <a:insideV>
            <a:ln>
              <a:noFill/>
            </a:ln>
          </a:insideV>
        </a:tcBdr>
        <a:fill>
          <a:noFill/>
        </a:fill>
      </a:tcStyle>
    </a:wholeTbl>
    <a:band1H>
      <a:tcStyle>
        <a:tcBdr/>
        <a:fill>
          <a:solidFill>
            <a:schemeClr val="accent1">
              <a:alpha val="20000"/>
            </a:schemeClr>
          </a:solidFill>
        </a:fill>
      </a:tcStyle>
    </a:band1H>
    <a:band2H>
      <a:tcStyle>
        <a:tcBdr/>
      </a:tcStyle>
    </a:band2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12700" cmpd="sng">
              <a:solidFill>
                <a:schemeClr val="accent1"/>
              </a:solidFill>
            </a:ln>
          </a:top>
        </a:tcBdr>
        <a:fill>
          <a:noFill/>
        </a:fill>
      </a:tcStyle>
    </a:lastRow>
    <a:firstRow>
      <a:tcTxStyle b="on"/>
      <a:tcStyle>
        <a:tcBdr>
          <a:bottom>
            <a:ln w="12700" cmpd="sng">
              <a:solidFill>
                <a:schemeClr val="accent1"/>
              </a:solidFill>
            </a:ln>
          </a:bottom>
        </a:tcBdr>
        <a:fill>
          <a:noFill/>
        </a:fill>
      </a:tcStyle>
    </a:firstRow>
  </a:tblStyle>
  <a:tblStyle styleId="{BC89EF96-8CEA-46FF-86C4-4CE0E7609802}" styleName="Estilo claro 3 - Acento 1">
    <a:wholeTbl>
      <a:tcTxStyle>
        <a:fontRef idx="minor">
          <a:scrgbClr r="0" g="0" b="0"/>
        </a:fontRef>
        <a:schemeClr val="tx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w="12700" cmpd="sng">
              <a:solidFill>
                <a:schemeClr val="accent1"/>
              </a:solidFill>
            </a:ln>
          </a:insideV>
        </a:tcBdr>
        <a:fill>
          <a:noFill/>
        </a:fill>
      </a:tcStyle>
    </a:wholeTbl>
    <a:band1H>
      <a:tcStyle>
        <a:tcBdr/>
        <a:fill>
          <a:solidFill>
            <a:schemeClr val="accent1">
              <a:alpha val="20000"/>
            </a:schemeClr>
          </a:solidFill>
        </a:fill>
      </a:tcStyle>
    </a:band1H>
    <a:band1V>
      <a:tcStyle>
        <a:tcBdr/>
        <a:fill>
          <a:solidFill>
            <a:schemeClr val="accent1">
              <a:alpha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noFill/>
        </a:fill>
      </a:tcStyle>
    </a:lastRow>
    <a:firstRow>
      <a:tcTxStyle b="on"/>
      <a:tcStyle>
        <a:tcBdr>
          <a:bottom>
            <a:ln w="25400" cmpd="sng">
              <a:solidFill>
                <a:schemeClr val="accent1"/>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8429" autoAdjust="0"/>
  </p:normalViewPr>
  <p:slideViewPr>
    <p:cSldViewPr>
      <p:cViewPr varScale="1">
        <p:scale>
          <a:sx n="87" d="100"/>
          <a:sy n="87" d="100"/>
        </p:scale>
        <p:origin x="1092" y="84"/>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4098" name="Rectangle 2"/>
          <p:cNvSpPr>
            <a:spLocks noGrp="1" noChangeArrowheads="1"/>
          </p:cNvSpPr>
          <p:nvPr>
            <p:ph type="hdr" sz="quarter"/>
          </p:nvPr>
        </p:nvSpPr>
        <p:spPr bwMode="auto">
          <a:xfrm>
            <a:off x="0"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defRPr sz="1200" smtClean="0"/>
            </a:lvl1pPr>
          </a:lstStyle>
          <a:p>
            <a:pPr>
              <a:defRPr/>
            </a:pPr>
            <a:endParaRPr lang="en-GB"/>
          </a:p>
        </p:txBody>
      </p:sp>
      <p:sp>
        <p:nvSpPr>
          <p:cNvPr id="4099" name="Rectangle 3"/>
          <p:cNvSpPr>
            <a:spLocks noGrp="1" noChangeArrowheads="1"/>
          </p:cNvSpPr>
          <p:nvPr>
            <p:ph type="dt" idx="1"/>
          </p:nvPr>
        </p:nvSpPr>
        <p:spPr bwMode="auto">
          <a:xfrm>
            <a:off x="3884613" y="0"/>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a:defRPr sz="1200" smtClean="0"/>
            </a:lvl1pPr>
          </a:lstStyle>
          <a:p>
            <a:pPr>
              <a:defRPr/>
            </a:pPr>
            <a:endParaRPr lang="en-GB"/>
          </a:p>
        </p:txBody>
      </p:sp>
      <p:sp>
        <p:nvSpPr>
          <p:cNvPr id="27652" name="Rectangle 4"/>
          <p:cNvSpPr>
            <a:spLocks noGrp="1" noRot="1" noChangeAspect="1" noChangeArrowheads="1" noTextEdit="1"/>
          </p:cNvSpPr>
          <p:nvPr>
            <p:ph type="sldImg" idx="2"/>
          </p:nvPr>
        </p:nvSpPr>
        <p:spPr bwMode="auto">
          <a:xfrm>
            <a:off x="1143000" y="685800"/>
            <a:ext cx="4572000" cy="3429000"/>
          </a:xfrm>
          <a:prstGeom prst="rect">
            <a:avLst/>
          </a:prstGeom>
          <a:noFill/>
          <a:ln w="9525">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 uri="{53640926-AAD7-44D8-BBD7-CCE9431645EC}">
              <a14:shadowObscured xmlns:a14="http://schemas.microsoft.com/office/drawing/2010/main" val="1"/>
            </a:ext>
          </a:extLst>
        </p:spPr>
      </p:sp>
      <p:sp>
        <p:nvSpPr>
          <p:cNvPr id="4101" name="Rectangle 5"/>
          <p:cNvSpPr>
            <a:spLocks noGrp="1" noChangeArrowheads="1"/>
          </p:cNvSpPr>
          <p:nvPr>
            <p:ph type="body" sz="quarter" idx="3"/>
          </p:nvPr>
        </p:nvSpPr>
        <p:spPr bwMode="auto">
          <a:xfrm>
            <a:off x="685800" y="4343400"/>
            <a:ext cx="5486400" cy="41148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GB" noProof="0" smtClean="0"/>
              <a:t>Haga clic para modificar el estilo de texto del patrón</a:t>
            </a:r>
          </a:p>
          <a:p>
            <a:pPr lvl="1"/>
            <a:r>
              <a:rPr lang="en-GB" noProof="0" smtClean="0"/>
              <a:t>Segundo nivel</a:t>
            </a:r>
          </a:p>
          <a:p>
            <a:pPr lvl="2"/>
            <a:r>
              <a:rPr lang="en-GB" noProof="0" smtClean="0"/>
              <a:t>Tercer nivel</a:t>
            </a:r>
          </a:p>
          <a:p>
            <a:pPr lvl="3"/>
            <a:r>
              <a:rPr lang="en-GB" noProof="0" smtClean="0"/>
              <a:t>Cuarto nivel</a:t>
            </a:r>
          </a:p>
          <a:p>
            <a:pPr lvl="4"/>
            <a:r>
              <a:rPr lang="en-GB" noProof="0" smtClean="0"/>
              <a:t>Quinto nivel</a:t>
            </a:r>
          </a:p>
        </p:txBody>
      </p:sp>
      <p:sp>
        <p:nvSpPr>
          <p:cNvPr id="4102" name="Rectangle 6"/>
          <p:cNvSpPr>
            <a:spLocks noGrp="1" noChangeArrowheads="1"/>
          </p:cNvSpPr>
          <p:nvPr>
            <p:ph type="ftr" sz="quarter" idx="4"/>
          </p:nvPr>
        </p:nvSpPr>
        <p:spPr bwMode="auto">
          <a:xfrm>
            <a:off x="0"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defRPr sz="1200" smtClean="0"/>
            </a:lvl1pPr>
          </a:lstStyle>
          <a:p>
            <a:pPr>
              <a:defRPr/>
            </a:pPr>
            <a:endParaRPr lang="en-GB"/>
          </a:p>
        </p:txBody>
      </p:sp>
      <p:sp>
        <p:nvSpPr>
          <p:cNvPr id="4103" name="Rectangle 7"/>
          <p:cNvSpPr>
            <a:spLocks noGrp="1" noChangeArrowheads="1"/>
          </p:cNvSpPr>
          <p:nvPr>
            <p:ph type="sldNum" sz="quarter" idx="5"/>
          </p:nvPr>
        </p:nvSpPr>
        <p:spPr bwMode="auto">
          <a:xfrm>
            <a:off x="3884613" y="8685213"/>
            <a:ext cx="2971800" cy="457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b" anchorCtr="0" compatLnSpc="1">
            <a:prstTxWarp prst="textNoShape">
              <a:avLst/>
            </a:prstTxWarp>
          </a:bodyPr>
          <a:lstStyle>
            <a:lvl1pPr algn="r">
              <a:defRPr sz="1200" smtClean="0"/>
            </a:lvl1pPr>
          </a:lstStyle>
          <a:p>
            <a:pPr>
              <a:defRPr/>
            </a:pPr>
            <a:fld id="{B05EA2E7-C9B0-44B5-94C1-0F90B253247D}" type="slidenum">
              <a:rPr lang="en-GB"/>
              <a:pPr>
                <a:defRPr/>
              </a:pPr>
              <a:t>‹Nº›</a:t>
            </a:fld>
            <a:endParaRPr lang="en-GB"/>
          </a:p>
        </p:txBody>
      </p:sp>
    </p:spTree>
    <p:extLst>
      <p:ext uri="{BB962C8B-B14F-4D97-AF65-F5344CB8AC3E}">
        <p14:creationId xmlns:p14="http://schemas.microsoft.com/office/powerpoint/2010/main" val="3967339551"/>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2C01C2-A09E-473D-87F7-A894F77A7697}" type="slidenum">
              <a:rPr lang="en-GB"/>
              <a:pPr eaLnBrk="1" hangingPunct="1"/>
              <a:t>7</a:t>
            </a:fld>
            <a:endParaRPr lang="en-GB"/>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s-ES" smtClean="0"/>
          </a:p>
        </p:txBody>
      </p:sp>
    </p:spTree>
    <p:extLst>
      <p:ext uri="{BB962C8B-B14F-4D97-AF65-F5344CB8AC3E}">
        <p14:creationId xmlns:p14="http://schemas.microsoft.com/office/powerpoint/2010/main" val="161491425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8EC88005-E35E-44D8-AD20-1247E87B6A57}" type="slidenum">
              <a:rPr lang="en-GB"/>
              <a:pPr eaLnBrk="1" hangingPunct="1"/>
              <a:t>16</a:t>
            </a:fld>
            <a:endParaRPr lang="en-GB"/>
          </a:p>
        </p:txBody>
      </p:sp>
      <p:sp>
        <p:nvSpPr>
          <p:cNvPr id="39939" name="Rectangle 2"/>
          <p:cNvSpPr>
            <a:spLocks noGrp="1" noRot="1" noChangeAspect="1" noChangeArrowheads="1" noTextEdit="1"/>
          </p:cNvSpPr>
          <p:nvPr>
            <p:ph type="sldImg"/>
          </p:nvPr>
        </p:nvSpPr>
        <p:spPr>
          <a:ln/>
        </p:spPr>
      </p:sp>
      <p:sp>
        <p:nvSpPr>
          <p:cNvPr id="39940"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2C01C2-A09E-473D-87F7-A894F77A7697}" type="slidenum">
              <a:rPr lang="en-GB"/>
              <a:pPr eaLnBrk="1" hangingPunct="1"/>
              <a:t>17</a:t>
            </a:fld>
            <a:endParaRPr lang="en-GB"/>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2C01C2-A09E-473D-87F7-A894F77A7697}" type="slidenum">
              <a:rPr lang="en-GB"/>
              <a:pPr eaLnBrk="1" hangingPunct="1"/>
              <a:t>18</a:t>
            </a:fld>
            <a:endParaRPr lang="en-GB"/>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s-ES" smtClean="0"/>
          </a:p>
        </p:txBody>
      </p:sp>
    </p:spTree>
    <p:extLst>
      <p:ext uri="{BB962C8B-B14F-4D97-AF65-F5344CB8AC3E}">
        <p14:creationId xmlns:p14="http://schemas.microsoft.com/office/powerpoint/2010/main" val="3315802616"/>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2C01C2-A09E-473D-87F7-A894F77A7697}" type="slidenum">
              <a:rPr lang="en-GB"/>
              <a:pPr eaLnBrk="1" hangingPunct="1"/>
              <a:t>19</a:t>
            </a:fld>
            <a:endParaRPr lang="en-GB"/>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s-ES" smtClean="0"/>
          </a:p>
        </p:txBody>
      </p:sp>
    </p:spTree>
    <p:extLst>
      <p:ext uri="{BB962C8B-B14F-4D97-AF65-F5344CB8AC3E}">
        <p14:creationId xmlns:p14="http://schemas.microsoft.com/office/powerpoint/2010/main" val="2277491415"/>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2C01C2-A09E-473D-87F7-A894F77A7697}" type="slidenum">
              <a:rPr lang="en-GB"/>
              <a:pPr eaLnBrk="1" hangingPunct="1"/>
              <a:t>20</a:t>
            </a:fld>
            <a:endParaRPr lang="en-GB"/>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s-ES" smtClean="0"/>
          </a:p>
        </p:txBody>
      </p:sp>
    </p:spTree>
    <p:extLst>
      <p:ext uri="{BB962C8B-B14F-4D97-AF65-F5344CB8AC3E}">
        <p14:creationId xmlns:p14="http://schemas.microsoft.com/office/powerpoint/2010/main" val="966509257"/>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142C01C2-A09E-473D-87F7-A894F77A7697}" type="slidenum">
              <a:rPr lang="en-GB"/>
              <a:pPr eaLnBrk="1" hangingPunct="1"/>
              <a:t>21</a:t>
            </a:fld>
            <a:endParaRPr lang="en-GB"/>
          </a:p>
        </p:txBody>
      </p:sp>
      <p:sp>
        <p:nvSpPr>
          <p:cNvPr id="40963" name="Rectangle 2"/>
          <p:cNvSpPr>
            <a:spLocks noGrp="1" noRot="1" noChangeAspect="1" noChangeArrowheads="1" noTextEdit="1"/>
          </p:cNvSpPr>
          <p:nvPr>
            <p:ph type="sldImg"/>
          </p:nvPr>
        </p:nvSpPr>
        <p:spPr>
          <a:ln/>
        </p:spPr>
      </p:sp>
      <p:sp>
        <p:nvSpPr>
          <p:cNvPr id="40964" name="Rectangle 3"/>
          <p:cNvSpPr>
            <a:spLocks noGrp="1" noChangeArrowheads="1"/>
          </p:cNvSpPr>
          <p:nvPr>
            <p:ph type="body" idx="1"/>
          </p:nvPr>
        </p:nvSpPr>
        <p:spPr>
          <a:noFill/>
        </p:spPr>
        <p:txBody>
          <a:bodyPr/>
          <a:lstStyle/>
          <a:p>
            <a:pPr eaLnBrk="1" hangingPunct="1"/>
            <a:endParaRPr lang="es-ES" smtClean="0"/>
          </a:p>
        </p:txBody>
      </p:sp>
    </p:spTree>
    <p:extLst>
      <p:ext uri="{BB962C8B-B14F-4D97-AF65-F5344CB8AC3E}">
        <p14:creationId xmlns:p14="http://schemas.microsoft.com/office/powerpoint/2010/main" val="3320870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DE9BDEAB-87BD-42DC-8611-F6113121A97D}" type="slidenum">
              <a:rPr lang="en-GB"/>
              <a:pPr eaLnBrk="1" hangingPunct="1"/>
              <a:t>8</a:t>
            </a:fld>
            <a:endParaRPr lang="en-GB"/>
          </a:p>
        </p:txBody>
      </p:sp>
      <p:sp>
        <p:nvSpPr>
          <p:cNvPr id="31747" name="Rectangle 2"/>
          <p:cNvSpPr>
            <a:spLocks noGrp="1" noRot="1" noChangeAspect="1" noChangeArrowheads="1" noTextEdit="1"/>
          </p:cNvSpPr>
          <p:nvPr>
            <p:ph type="sldImg"/>
          </p:nvPr>
        </p:nvSpPr>
        <p:spPr>
          <a:ln/>
        </p:spPr>
      </p:sp>
      <p:sp>
        <p:nvSpPr>
          <p:cNvPr id="31748"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33312BAD-7C52-4FEF-B0C9-FD3707FBB45A}" type="slidenum">
              <a:rPr lang="en-GB"/>
              <a:pPr eaLnBrk="1" hangingPunct="1"/>
              <a:t>9</a:t>
            </a:fld>
            <a:endParaRPr lang="en-GB"/>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5B270B2D-51DC-4944-8D74-5917B5515D96}" type="slidenum">
              <a:rPr lang="en-GB"/>
              <a:pPr eaLnBrk="1" hangingPunct="1"/>
              <a:t>10</a:t>
            </a:fld>
            <a:endParaRPr lang="en-GB"/>
          </a:p>
        </p:txBody>
      </p:sp>
      <p:sp>
        <p:nvSpPr>
          <p:cNvPr id="33795" name="Rectangle 2"/>
          <p:cNvSpPr>
            <a:spLocks noGrp="1" noRot="1" noChangeAspect="1" noChangeArrowheads="1" noTextEdit="1"/>
          </p:cNvSpPr>
          <p:nvPr>
            <p:ph type="sldImg"/>
          </p:nvPr>
        </p:nvSpPr>
        <p:spPr>
          <a:ln/>
        </p:spPr>
      </p:sp>
      <p:sp>
        <p:nvSpPr>
          <p:cNvPr id="33796"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8"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EC5F4584-AE0A-4A5E-948B-6970C08A0122}" type="slidenum">
              <a:rPr lang="en-GB"/>
              <a:pPr eaLnBrk="1" hangingPunct="1"/>
              <a:t>11</a:t>
            </a:fld>
            <a:endParaRPr lang="en-GB"/>
          </a:p>
        </p:txBody>
      </p:sp>
      <p:sp>
        <p:nvSpPr>
          <p:cNvPr id="34819" name="Rectangle 2"/>
          <p:cNvSpPr>
            <a:spLocks noGrp="1" noRot="1" noChangeAspect="1" noChangeArrowheads="1" noTextEdit="1"/>
          </p:cNvSpPr>
          <p:nvPr>
            <p:ph type="sldImg"/>
          </p:nvPr>
        </p:nvSpPr>
        <p:spPr>
          <a:ln/>
        </p:spPr>
      </p:sp>
      <p:sp>
        <p:nvSpPr>
          <p:cNvPr id="34820"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5842"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B108436E-8525-4A2F-ABC5-69D3F59D5A28}" type="slidenum">
              <a:rPr lang="en-GB"/>
              <a:pPr eaLnBrk="1" hangingPunct="1"/>
              <a:t>12</a:t>
            </a:fld>
            <a:endParaRPr lang="en-GB"/>
          </a:p>
        </p:txBody>
      </p:sp>
      <p:sp>
        <p:nvSpPr>
          <p:cNvPr id="35843" name="Rectangle 2"/>
          <p:cNvSpPr>
            <a:spLocks noGrp="1" noRot="1" noChangeAspect="1" noChangeArrowheads="1" noTextEdit="1"/>
          </p:cNvSpPr>
          <p:nvPr>
            <p:ph type="sldImg"/>
          </p:nvPr>
        </p:nvSpPr>
        <p:spPr>
          <a:ln/>
        </p:spPr>
      </p:sp>
      <p:sp>
        <p:nvSpPr>
          <p:cNvPr id="35844"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6866"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A8FFAD8-451A-4778-B820-62F91D1A70C8}" type="slidenum">
              <a:rPr lang="en-GB"/>
              <a:pPr eaLnBrk="1" hangingPunct="1"/>
              <a:t>13</a:t>
            </a:fld>
            <a:endParaRPr lang="en-GB"/>
          </a:p>
        </p:txBody>
      </p:sp>
      <p:sp>
        <p:nvSpPr>
          <p:cNvPr id="36867" name="Rectangle 2"/>
          <p:cNvSpPr>
            <a:spLocks noGrp="1" noRot="1" noChangeAspect="1" noChangeArrowheads="1" noTextEdit="1"/>
          </p:cNvSpPr>
          <p:nvPr>
            <p:ph type="sldImg"/>
          </p:nvPr>
        </p:nvSpPr>
        <p:spPr>
          <a:ln/>
        </p:spPr>
      </p:sp>
      <p:sp>
        <p:nvSpPr>
          <p:cNvPr id="36868"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90"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AE54BA47-2643-43BB-BA95-576D2DD6D644}" type="slidenum">
              <a:rPr lang="en-GB"/>
              <a:pPr eaLnBrk="1" hangingPunct="1"/>
              <a:t>14</a:t>
            </a:fld>
            <a:endParaRPr lang="en-GB"/>
          </a:p>
        </p:txBody>
      </p:sp>
      <p:sp>
        <p:nvSpPr>
          <p:cNvPr id="37891" name="Rectangle 2"/>
          <p:cNvSpPr>
            <a:spLocks noGrp="1" noRot="1" noChangeAspect="1" noChangeArrowheads="1" noTextEdit="1"/>
          </p:cNvSpPr>
          <p:nvPr>
            <p:ph type="sldImg"/>
          </p:nvPr>
        </p:nvSpPr>
        <p:spPr>
          <a:ln/>
        </p:spPr>
      </p:sp>
      <p:sp>
        <p:nvSpPr>
          <p:cNvPr id="37892" name="Rectangle 3"/>
          <p:cNvSpPr>
            <a:spLocks noGrp="1" noChangeArrowheads="1"/>
          </p:cNvSpPr>
          <p:nvPr>
            <p:ph type="body" idx="1"/>
          </p:nvPr>
        </p:nvSpPr>
        <p:spPr>
          <a:noFill/>
        </p:spPr>
        <p:txBody>
          <a:bodyPr/>
          <a:lstStyle/>
          <a:p>
            <a:pPr eaLnBrk="1" hangingPunct="1"/>
            <a:endParaRPr lang="es-ES" smtClean="0"/>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4" name="Rectangle 7"/>
          <p:cNvSpPr>
            <a:spLocks noGrp="1" noChangeArrowheads="1"/>
          </p:cNvSpPr>
          <p:nvPr>
            <p:ph type="sldNum" sz="quarter" idx="5"/>
          </p:nvPr>
        </p:nvSpPr>
        <p:spPr>
          <a:noFill/>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fld id="{2227B5B6-9122-4CF1-AB96-1698CD01C0B5}" type="slidenum">
              <a:rPr lang="en-GB"/>
              <a:pPr eaLnBrk="1" hangingPunct="1"/>
              <a:t>15</a:t>
            </a:fld>
            <a:endParaRPr lang="en-GB"/>
          </a:p>
        </p:txBody>
      </p:sp>
      <p:sp>
        <p:nvSpPr>
          <p:cNvPr id="38915" name="Rectangle 2"/>
          <p:cNvSpPr>
            <a:spLocks noGrp="1" noRot="1" noChangeAspect="1" noChangeArrowheads="1" noTextEdit="1"/>
          </p:cNvSpPr>
          <p:nvPr>
            <p:ph type="sldImg"/>
          </p:nvPr>
        </p:nvSpPr>
        <p:spPr>
          <a:ln/>
        </p:spPr>
      </p:sp>
      <p:sp>
        <p:nvSpPr>
          <p:cNvPr id="38916" name="Rectangle 3"/>
          <p:cNvSpPr>
            <a:spLocks noGrp="1" noChangeArrowheads="1"/>
          </p:cNvSpPr>
          <p:nvPr>
            <p:ph type="body" idx="1"/>
          </p:nvPr>
        </p:nvSpPr>
        <p:spPr>
          <a:noFill/>
        </p:spPr>
        <p:txBody>
          <a:bodyPr/>
          <a:lstStyle/>
          <a:p>
            <a:pPr eaLnBrk="1" hangingPunct="1"/>
            <a:endParaRPr lang="es-ES" dirty="0" smtClean="0"/>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MX"/>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MX"/>
          </a:p>
        </p:txBody>
      </p:sp>
      <p:sp>
        <p:nvSpPr>
          <p:cNvPr id="4" name="3 Marcador de fecha"/>
          <p:cNvSpPr>
            <a:spLocks noGrp="1"/>
          </p:cNvSpPr>
          <p:nvPr>
            <p:ph type="dt" sz="half" idx="10"/>
          </p:nvPr>
        </p:nvSpPr>
        <p:spPr/>
        <p:txBody>
          <a:bodyPr/>
          <a:lstStyle/>
          <a:p>
            <a:pPr>
              <a:defRPr/>
            </a:pPr>
            <a:endParaRPr lang="en-GB"/>
          </a:p>
        </p:txBody>
      </p:sp>
      <p:sp>
        <p:nvSpPr>
          <p:cNvPr id="5" name="4 Marcador de pie de página"/>
          <p:cNvSpPr>
            <a:spLocks noGrp="1"/>
          </p:cNvSpPr>
          <p:nvPr>
            <p:ph type="ftr" sz="quarter" idx="11"/>
          </p:nvPr>
        </p:nvSpPr>
        <p:spPr/>
        <p:txBody>
          <a:bodyPr/>
          <a:lstStyle/>
          <a:p>
            <a:pPr>
              <a:defRPr/>
            </a:pPr>
            <a:endParaRPr lang="en-GB"/>
          </a:p>
        </p:txBody>
      </p:sp>
      <p:sp>
        <p:nvSpPr>
          <p:cNvPr id="6" name="5 Marcador de número de diapositiva"/>
          <p:cNvSpPr>
            <a:spLocks noGrp="1"/>
          </p:cNvSpPr>
          <p:nvPr>
            <p:ph type="sldNum" sz="quarter" idx="12"/>
          </p:nvPr>
        </p:nvSpPr>
        <p:spPr/>
        <p:txBody>
          <a:bodyPr/>
          <a:lstStyle/>
          <a:p>
            <a:pPr>
              <a:defRPr/>
            </a:pPr>
            <a:fld id="{DD76DACA-95D2-4EE4-815F-B7A95FBAE902}" type="slidenum">
              <a:rPr lang="en-GB" smtClean="0"/>
              <a:pPr>
                <a:defRPr/>
              </a:pPr>
              <a:t>‹Nº›</a:t>
            </a:fld>
            <a:endParaRPr lang="en-GB"/>
          </a:p>
        </p:txBody>
      </p:sp>
      <p:sp>
        <p:nvSpPr>
          <p:cNvPr id="7" name="6 Rectángulo"/>
          <p:cNvSpPr/>
          <p:nvPr userDrawn="1"/>
        </p:nvSpPr>
        <p:spPr>
          <a:xfrm>
            <a:off x="0" y="0"/>
            <a:ext cx="9144000" cy="476672"/>
          </a:xfrm>
          <a:prstGeom prst="rect">
            <a:avLst/>
          </a:prstGeom>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s-MX"/>
          </a:p>
        </p:txBody>
      </p:sp>
    </p:spTree>
    <p:extLst>
      <p:ext uri="{BB962C8B-B14F-4D97-AF65-F5344CB8AC3E}">
        <p14:creationId xmlns:p14="http://schemas.microsoft.com/office/powerpoint/2010/main" val="62371209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pPr>
              <a:defRPr/>
            </a:pPr>
            <a:endParaRPr lang="en-GB"/>
          </a:p>
        </p:txBody>
      </p:sp>
      <p:sp>
        <p:nvSpPr>
          <p:cNvPr id="5" name="4 Marcador de pie de página"/>
          <p:cNvSpPr>
            <a:spLocks noGrp="1"/>
          </p:cNvSpPr>
          <p:nvPr>
            <p:ph type="ftr" sz="quarter" idx="11"/>
          </p:nvPr>
        </p:nvSpPr>
        <p:spPr/>
        <p:txBody>
          <a:bodyPr/>
          <a:lstStyle/>
          <a:p>
            <a:pPr>
              <a:defRPr/>
            </a:pPr>
            <a:endParaRPr lang="en-GB"/>
          </a:p>
        </p:txBody>
      </p:sp>
      <p:sp>
        <p:nvSpPr>
          <p:cNvPr id="6" name="5 Marcador de número de diapositiva"/>
          <p:cNvSpPr>
            <a:spLocks noGrp="1"/>
          </p:cNvSpPr>
          <p:nvPr>
            <p:ph type="sldNum" sz="quarter" idx="12"/>
          </p:nvPr>
        </p:nvSpPr>
        <p:spPr/>
        <p:txBody>
          <a:bodyPr/>
          <a:lstStyle/>
          <a:p>
            <a:pPr>
              <a:defRPr/>
            </a:pPr>
            <a:fld id="{C2AD2F1E-8ECF-4FC4-A6FB-E668D9C735DF}" type="slidenum">
              <a:rPr lang="en-GB" smtClean="0"/>
              <a:pPr>
                <a:defRPr/>
              </a:pPr>
              <a:t>‹Nº›</a:t>
            </a:fld>
            <a:endParaRPr lang="en-GB"/>
          </a:p>
        </p:txBody>
      </p:sp>
    </p:spTree>
    <p:extLst>
      <p:ext uri="{BB962C8B-B14F-4D97-AF65-F5344CB8AC3E}">
        <p14:creationId xmlns:p14="http://schemas.microsoft.com/office/powerpoint/2010/main" val="36318575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MX"/>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pPr>
              <a:defRPr/>
            </a:pPr>
            <a:endParaRPr lang="en-GB"/>
          </a:p>
        </p:txBody>
      </p:sp>
      <p:sp>
        <p:nvSpPr>
          <p:cNvPr id="5" name="4 Marcador de pie de página"/>
          <p:cNvSpPr>
            <a:spLocks noGrp="1"/>
          </p:cNvSpPr>
          <p:nvPr>
            <p:ph type="ftr" sz="quarter" idx="11"/>
          </p:nvPr>
        </p:nvSpPr>
        <p:spPr/>
        <p:txBody>
          <a:bodyPr/>
          <a:lstStyle/>
          <a:p>
            <a:pPr>
              <a:defRPr/>
            </a:pPr>
            <a:endParaRPr lang="en-GB"/>
          </a:p>
        </p:txBody>
      </p:sp>
      <p:sp>
        <p:nvSpPr>
          <p:cNvPr id="6" name="5 Marcador de número de diapositiva"/>
          <p:cNvSpPr>
            <a:spLocks noGrp="1"/>
          </p:cNvSpPr>
          <p:nvPr>
            <p:ph type="sldNum" sz="quarter" idx="12"/>
          </p:nvPr>
        </p:nvSpPr>
        <p:spPr/>
        <p:txBody>
          <a:bodyPr/>
          <a:lstStyle/>
          <a:p>
            <a:pPr>
              <a:defRPr/>
            </a:pPr>
            <a:fld id="{31364E3A-450C-43A6-877B-2E3DC68C33B0}" type="slidenum">
              <a:rPr lang="en-GB" smtClean="0"/>
              <a:pPr>
                <a:defRPr/>
              </a:pPr>
              <a:t>‹Nº›</a:t>
            </a:fld>
            <a:endParaRPr lang="en-GB"/>
          </a:p>
        </p:txBody>
      </p:sp>
    </p:spTree>
    <p:extLst>
      <p:ext uri="{BB962C8B-B14F-4D97-AF65-F5344CB8AC3E}">
        <p14:creationId xmlns:p14="http://schemas.microsoft.com/office/powerpoint/2010/main" val="132560808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10"/>
          </p:nvPr>
        </p:nvSpPr>
        <p:spPr/>
        <p:txBody>
          <a:bodyPr/>
          <a:lstStyle/>
          <a:p>
            <a:pPr>
              <a:defRPr/>
            </a:pPr>
            <a:endParaRPr lang="en-GB"/>
          </a:p>
        </p:txBody>
      </p:sp>
      <p:sp>
        <p:nvSpPr>
          <p:cNvPr id="5" name="4 Marcador de pie de página"/>
          <p:cNvSpPr>
            <a:spLocks noGrp="1"/>
          </p:cNvSpPr>
          <p:nvPr>
            <p:ph type="ftr" sz="quarter" idx="11"/>
          </p:nvPr>
        </p:nvSpPr>
        <p:spPr/>
        <p:txBody>
          <a:bodyPr/>
          <a:lstStyle/>
          <a:p>
            <a:pPr>
              <a:defRPr/>
            </a:pPr>
            <a:endParaRPr lang="en-GB"/>
          </a:p>
        </p:txBody>
      </p:sp>
      <p:sp>
        <p:nvSpPr>
          <p:cNvPr id="6" name="5 Marcador de número de diapositiva"/>
          <p:cNvSpPr>
            <a:spLocks noGrp="1"/>
          </p:cNvSpPr>
          <p:nvPr>
            <p:ph type="sldNum" sz="quarter" idx="12"/>
          </p:nvPr>
        </p:nvSpPr>
        <p:spPr/>
        <p:txBody>
          <a:bodyPr/>
          <a:lstStyle/>
          <a:p>
            <a:pPr>
              <a:defRPr/>
            </a:pPr>
            <a:fld id="{C79DB4AE-9795-49F2-B8A7-F28D89583285}" type="slidenum">
              <a:rPr lang="en-GB" smtClean="0"/>
              <a:pPr>
                <a:defRPr/>
              </a:pPr>
              <a:t>‹Nº›</a:t>
            </a:fld>
            <a:endParaRPr lang="en-GB"/>
          </a:p>
        </p:txBody>
      </p:sp>
    </p:spTree>
    <p:extLst>
      <p:ext uri="{BB962C8B-B14F-4D97-AF65-F5344CB8AC3E}">
        <p14:creationId xmlns:p14="http://schemas.microsoft.com/office/powerpoint/2010/main" val="1418242110"/>
      </p:ext>
    </p:extLst>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pPr>
              <a:defRPr/>
            </a:pPr>
            <a:endParaRPr lang="en-GB"/>
          </a:p>
        </p:txBody>
      </p:sp>
      <p:sp>
        <p:nvSpPr>
          <p:cNvPr id="5" name="4 Marcador de pie de página"/>
          <p:cNvSpPr>
            <a:spLocks noGrp="1"/>
          </p:cNvSpPr>
          <p:nvPr>
            <p:ph type="ftr" sz="quarter" idx="11"/>
          </p:nvPr>
        </p:nvSpPr>
        <p:spPr/>
        <p:txBody>
          <a:bodyPr/>
          <a:lstStyle/>
          <a:p>
            <a:pPr>
              <a:defRPr/>
            </a:pPr>
            <a:endParaRPr lang="en-GB"/>
          </a:p>
        </p:txBody>
      </p:sp>
      <p:sp>
        <p:nvSpPr>
          <p:cNvPr id="6" name="5 Marcador de número de diapositiva"/>
          <p:cNvSpPr>
            <a:spLocks noGrp="1"/>
          </p:cNvSpPr>
          <p:nvPr>
            <p:ph type="sldNum" sz="quarter" idx="12"/>
          </p:nvPr>
        </p:nvSpPr>
        <p:spPr/>
        <p:txBody>
          <a:bodyPr/>
          <a:lstStyle/>
          <a:p>
            <a:pPr>
              <a:defRPr/>
            </a:pPr>
            <a:fld id="{A3E4F3BA-99C3-48E8-BFCB-C92439CE6807}" type="slidenum">
              <a:rPr lang="en-GB" smtClean="0"/>
              <a:pPr>
                <a:defRPr/>
              </a:pPr>
              <a:t>‹Nº›</a:t>
            </a:fld>
            <a:endParaRPr lang="en-GB"/>
          </a:p>
        </p:txBody>
      </p:sp>
    </p:spTree>
    <p:extLst>
      <p:ext uri="{BB962C8B-B14F-4D97-AF65-F5344CB8AC3E}">
        <p14:creationId xmlns:p14="http://schemas.microsoft.com/office/powerpoint/2010/main" val="2269058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fecha"/>
          <p:cNvSpPr>
            <a:spLocks noGrp="1"/>
          </p:cNvSpPr>
          <p:nvPr>
            <p:ph type="dt" sz="half" idx="10"/>
          </p:nvPr>
        </p:nvSpPr>
        <p:spPr/>
        <p:txBody>
          <a:bodyPr/>
          <a:lstStyle/>
          <a:p>
            <a:pPr>
              <a:defRPr/>
            </a:pPr>
            <a:endParaRPr lang="en-GB"/>
          </a:p>
        </p:txBody>
      </p:sp>
      <p:sp>
        <p:nvSpPr>
          <p:cNvPr id="6" name="5 Marcador de pie de página"/>
          <p:cNvSpPr>
            <a:spLocks noGrp="1"/>
          </p:cNvSpPr>
          <p:nvPr>
            <p:ph type="ftr" sz="quarter" idx="11"/>
          </p:nvPr>
        </p:nvSpPr>
        <p:spPr/>
        <p:txBody>
          <a:bodyPr/>
          <a:lstStyle/>
          <a:p>
            <a:pPr>
              <a:defRPr/>
            </a:pPr>
            <a:endParaRPr lang="en-GB"/>
          </a:p>
        </p:txBody>
      </p:sp>
      <p:sp>
        <p:nvSpPr>
          <p:cNvPr id="7" name="6 Marcador de número de diapositiva"/>
          <p:cNvSpPr>
            <a:spLocks noGrp="1"/>
          </p:cNvSpPr>
          <p:nvPr>
            <p:ph type="sldNum" sz="quarter" idx="12"/>
          </p:nvPr>
        </p:nvSpPr>
        <p:spPr/>
        <p:txBody>
          <a:bodyPr/>
          <a:lstStyle/>
          <a:p>
            <a:pPr>
              <a:defRPr/>
            </a:pPr>
            <a:fld id="{A4E8D4D4-33B1-4A5F-BC22-3B5B717F1F15}" type="slidenum">
              <a:rPr lang="en-GB" smtClean="0"/>
              <a:pPr>
                <a:defRPr/>
              </a:pPr>
              <a:t>‹Nº›</a:t>
            </a:fld>
            <a:endParaRPr lang="en-GB"/>
          </a:p>
        </p:txBody>
      </p:sp>
    </p:spTree>
    <p:extLst>
      <p:ext uri="{BB962C8B-B14F-4D97-AF65-F5344CB8AC3E}">
        <p14:creationId xmlns:p14="http://schemas.microsoft.com/office/powerpoint/2010/main" val="48172464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7" name="6 Marcador de fecha"/>
          <p:cNvSpPr>
            <a:spLocks noGrp="1"/>
          </p:cNvSpPr>
          <p:nvPr>
            <p:ph type="dt" sz="half" idx="10"/>
          </p:nvPr>
        </p:nvSpPr>
        <p:spPr/>
        <p:txBody>
          <a:bodyPr/>
          <a:lstStyle/>
          <a:p>
            <a:pPr>
              <a:defRPr/>
            </a:pPr>
            <a:endParaRPr lang="en-GB"/>
          </a:p>
        </p:txBody>
      </p:sp>
      <p:sp>
        <p:nvSpPr>
          <p:cNvPr id="8" name="7 Marcador de pie de página"/>
          <p:cNvSpPr>
            <a:spLocks noGrp="1"/>
          </p:cNvSpPr>
          <p:nvPr>
            <p:ph type="ftr" sz="quarter" idx="11"/>
          </p:nvPr>
        </p:nvSpPr>
        <p:spPr/>
        <p:txBody>
          <a:bodyPr/>
          <a:lstStyle/>
          <a:p>
            <a:pPr>
              <a:defRPr/>
            </a:pPr>
            <a:endParaRPr lang="en-GB"/>
          </a:p>
        </p:txBody>
      </p:sp>
      <p:sp>
        <p:nvSpPr>
          <p:cNvPr id="9" name="8 Marcador de número de diapositiva"/>
          <p:cNvSpPr>
            <a:spLocks noGrp="1"/>
          </p:cNvSpPr>
          <p:nvPr>
            <p:ph type="sldNum" sz="quarter" idx="12"/>
          </p:nvPr>
        </p:nvSpPr>
        <p:spPr/>
        <p:txBody>
          <a:bodyPr/>
          <a:lstStyle/>
          <a:p>
            <a:pPr>
              <a:defRPr/>
            </a:pPr>
            <a:fld id="{7D54CE28-1D17-4FED-9A03-C47E90EA3AED}" type="slidenum">
              <a:rPr lang="en-GB" smtClean="0"/>
              <a:pPr>
                <a:defRPr/>
              </a:pPr>
              <a:t>‹Nº›</a:t>
            </a:fld>
            <a:endParaRPr lang="en-GB"/>
          </a:p>
        </p:txBody>
      </p:sp>
    </p:spTree>
    <p:extLst>
      <p:ext uri="{BB962C8B-B14F-4D97-AF65-F5344CB8AC3E}">
        <p14:creationId xmlns:p14="http://schemas.microsoft.com/office/powerpoint/2010/main" val="258958410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MX"/>
          </a:p>
        </p:txBody>
      </p:sp>
      <p:sp>
        <p:nvSpPr>
          <p:cNvPr id="3" name="2 Marcador de fecha"/>
          <p:cNvSpPr>
            <a:spLocks noGrp="1"/>
          </p:cNvSpPr>
          <p:nvPr>
            <p:ph type="dt" sz="half" idx="10"/>
          </p:nvPr>
        </p:nvSpPr>
        <p:spPr/>
        <p:txBody>
          <a:bodyPr/>
          <a:lstStyle/>
          <a:p>
            <a:pPr>
              <a:defRPr/>
            </a:pPr>
            <a:endParaRPr lang="en-GB"/>
          </a:p>
        </p:txBody>
      </p:sp>
      <p:sp>
        <p:nvSpPr>
          <p:cNvPr id="4" name="3 Marcador de pie de página"/>
          <p:cNvSpPr>
            <a:spLocks noGrp="1"/>
          </p:cNvSpPr>
          <p:nvPr>
            <p:ph type="ftr" sz="quarter" idx="11"/>
          </p:nvPr>
        </p:nvSpPr>
        <p:spPr/>
        <p:txBody>
          <a:bodyPr/>
          <a:lstStyle/>
          <a:p>
            <a:pPr>
              <a:defRPr/>
            </a:pPr>
            <a:endParaRPr lang="en-GB"/>
          </a:p>
        </p:txBody>
      </p:sp>
      <p:sp>
        <p:nvSpPr>
          <p:cNvPr id="5" name="4 Marcador de número de diapositiva"/>
          <p:cNvSpPr>
            <a:spLocks noGrp="1"/>
          </p:cNvSpPr>
          <p:nvPr>
            <p:ph type="sldNum" sz="quarter" idx="12"/>
          </p:nvPr>
        </p:nvSpPr>
        <p:spPr/>
        <p:txBody>
          <a:bodyPr/>
          <a:lstStyle/>
          <a:p>
            <a:pPr>
              <a:defRPr/>
            </a:pPr>
            <a:fld id="{5EA67985-C518-4A3D-8192-2B76221A45B7}" type="slidenum">
              <a:rPr lang="en-GB" smtClean="0"/>
              <a:pPr>
                <a:defRPr/>
              </a:pPr>
              <a:t>‹Nº›</a:t>
            </a:fld>
            <a:endParaRPr lang="en-GB"/>
          </a:p>
        </p:txBody>
      </p:sp>
    </p:spTree>
    <p:extLst>
      <p:ext uri="{BB962C8B-B14F-4D97-AF65-F5344CB8AC3E}">
        <p14:creationId xmlns:p14="http://schemas.microsoft.com/office/powerpoint/2010/main" val="186711714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pPr>
              <a:defRPr/>
            </a:pPr>
            <a:endParaRPr lang="en-GB"/>
          </a:p>
        </p:txBody>
      </p:sp>
      <p:sp>
        <p:nvSpPr>
          <p:cNvPr id="3" name="2 Marcador de pie de página"/>
          <p:cNvSpPr>
            <a:spLocks noGrp="1"/>
          </p:cNvSpPr>
          <p:nvPr>
            <p:ph type="ftr" sz="quarter" idx="11"/>
          </p:nvPr>
        </p:nvSpPr>
        <p:spPr/>
        <p:txBody>
          <a:bodyPr/>
          <a:lstStyle/>
          <a:p>
            <a:pPr>
              <a:defRPr/>
            </a:pPr>
            <a:endParaRPr lang="en-GB"/>
          </a:p>
        </p:txBody>
      </p:sp>
      <p:sp>
        <p:nvSpPr>
          <p:cNvPr id="4" name="3 Marcador de número de diapositiva"/>
          <p:cNvSpPr>
            <a:spLocks noGrp="1"/>
          </p:cNvSpPr>
          <p:nvPr>
            <p:ph type="sldNum" sz="quarter" idx="12"/>
          </p:nvPr>
        </p:nvSpPr>
        <p:spPr/>
        <p:txBody>
          <a:bodyPr/>
          <a:lstStyle/>
          <a:p>
            <a:pPr>
              <a:defRPr/>
            </a:pPr>
            <a:fld id="{31B21386-2421-49AB-9D6C-82509CB11FB2}" type="slidenum">
              <a:rPr lang="en-GB" smtClean="0"/>
              <a:pPr>
                <a:defRPr/>
              </a:pPr>
              <a:t>‹Nº›</a:t>
            </a:fld>
            <a:endParaRPr lang="en-GB"/>
          </a:p>
        </p:txBody>
      </p:sp>
    </p:spTree>
    <p:extLst>
      <p:ext uri="{BB962C8B-B14F-4D97-AF65-F5344CB8AC3E}">
        <p14:creationId xmlns:p14="http://schemas.microsoft.com/office/powerpoint/2010/main" val="369005527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MX"/>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n-GB"/>
          </a:p>
        </p:txBody>
      </p:sp>
      <p:sp>
        <p:nvSpPr>
          <p:cNvPr id="6" name="5 Marcador de pie de página"/>
          <p:cNvSpPr>
            <a:spLocks noGrp="1"/>
          </p:cNvSpPr>
          <p:nvPr>
            <p:ph type="ftr" sz="quarter" idx="11"/>
          </p:nvPr>
        </p:nvSpPr>
        <p:spPr/>
        <p:txBody>
          <a:bodyPr/>
          <a:lstStyle/>
          <a:p>
            <a:pPr>
              <a:defRPr/>
            </a:pPr>
            <a:endParaRPr lang="en-GB"/>
          </a:p>
        </p:txBody>
      </p:sp>
      <p:sp>
        <p:nvSpPr>
          <p:cNvPr id="7" name="6 Marcador de número de diapositiva"/>
          <p:cNvSpPr>
            <a:spLocks noGrp="1"/>
          </p:cNvSpPr>
          <p:nvPr>
            <p:ph type="sldNum" sz="quarter" idx="12"/>
          </p:nvPr>
        </p:nvSpPr>
        <p:spPr/>
        <p:txBody>
          <a:bodyPr/>
          <a:lstStyle/>
          <a:p>
            <a:pPr>
              <a:defRPr/>
            </a:pPr>
            <a:fld id="{96308B42-3A23-4EDE-A48B-E90CEE649218}" type="slidenum">
              <a:rPr lang="en-GB" smtClean="0"/>
              <a:pPr>
                <a:defRPr/>
              </a:pPr>
              <a:t>‹Nº›</a:t>
            </a:fld>
            <a:endParaRPr lang="en-GB"/>
          </a:p>
        </p:txBody>
      </p:sp>
    </p:spTree>
    <p:extLst>
      <p:ext uri="{BB962C8B-B14F-4D97-AF65-F5344CB8AC3E}">
        <p14:creationId xmlns:p14="http://schemas.microsoft.com/office/powerpoint/2010/main" val="290083963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MX"/>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MX"/>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pPr>
              <a:defRPr/>
            </a:pPr>
            <a:endParaRPr lang="en-GB"/>
          </a:p>
        </p:txBody>
      </p:sp>
      <p:sp>
        <p:nvSpPr>
          <p:cNvPr id="6" name="5 Marcador de pie de página"/>
          <p:cNvSpPr>
            <a:spLocks noGrp="1"/>
          </p:cNvSpPr>
          <p:nvPr>
            <p:ph type="ftr" sz="quarter" idx="11"/>
          </p:nvPr>
        </p:nvSpPr>
        <p:spPr/>
        <p:txBody>
          <a:bodyPr/>
          <a:lstStyle/>
          <a:p>
            <a:pPr>
              <a:defRPr/>
            </a:pPr>
            <a:endParaRPr lang="en-GB"/>
          </a:p>
        </p:txBody>
      </p:sp>
      <p:sp>
        <p:nvSpPr>
          <p:cNvPr id="7" name="6 Marcador de número de diapositiva"/>
          <p:cNvSpPr>
            <a:spLocks noGrp="1"/>
          </p:cNvSpPr>
          <p:nvPr>
            <p:ph type="sldNum" sz="quarter" idx="12"/>
          </p:nvPr>
        </p:nvSpPr>
        <p:spPr/>
        <p:txBody>
          <a:bodyPr/>
          <a:lstStyle/>
          <a:p>
            <a:pPr>
              <a:defRPr/>
            </a:pPr>
            <a:fld id="{C85A1113-AF82-4D79-B771-8362185B5246}" type="slidenum">
              <a:rPr lang="en-GB" smtClean="0"/>
              <a:pPr>
                <a:defRPr/>
              </a:pPr>
              <a:t>‹Nº›</a:t>
            </a:fld>
            <a:endParaRPr lang="en-GB"/>
          </a:p>
        </p:txBody>
      </p:sp>
    </p:spTree>
    <p:extLst>
      <p:ext uri="{BB962C8B-B14F-4D97-AF65-F5344CB8AC3E}">
        <p14:creationId xmlns:p14="http://schemas.microsoft.com/office/powerpoint/2010/main" val="810188034"/>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MX"/>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MX"/>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pPr>
              <a:defRPr/>
            </a:pPr>
            <a:endParaRPr lang="en-GB"/>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pPr>
              <a:defRPr/>
            </a:pPr>
            <a:endParaRPr lang="en-GB"/>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pPr>
              <a:defRPr/>
            </a:pPr>
            <a:fld id="{5E920C2F-5F49-4FCA-A551-ACA877FDCC41}" type="slidenum">
              <a:rPr lang="en-GB" smtClean="0"/>
              <a:pPr>
                <a:defRPr/>
              </a:pPr>
              <a:t>‹Nº›</a:t>
            </a:fld>
            <a:endParaRPr lang="en-GB"/>
          </a:p>
        </p:txBody>
      </p:sp>
    </p:spTree>
    <p:extLst>
      <p:ext uri="{BB962C8B-B14F-4D97-AF65-F5344CB8AC3E}">
        <p14:creationId xmlns:p14="http://schemas.microsoft.com/office/powerpoint/2010/main" val="527292456"/>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s-MX"/>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4.xml"/><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5.xml"/><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6.xml"/><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7.xml"/><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9.xml"/><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0.xml"/><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11.xml"/><Relationship Id="rId1" Type="http://schemas.openxmlformats.org/officeDocument/2006/relationships/slideLayout" Target="../slideLayouts/slideLayout1.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1.xml"/><Relationship Id="rId6" Type="http://schemas.openxmlformats.org/officeDocument/2006/relationships/image" Target="../media/image21.png"/><Relationship Id="rId5" Type="http://schemas.openxmlformats.org/officeDocument/2006/relationships/image" Target="../media/image20.png"/><Relationship Id="rId4" Type="http://schemas.openxmlformats.org/officeDocument/2006/relationships/image" Target="../media/image19.png"/></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4.xml"/><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5.xml"/><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8" Type="http://schemas.openxmlformats.org/officeDocument/2006/relationships/image" Target="../media/image9.png"/><Relationship Id="rId3" Type="http://schemas.openxmlformats.org/officeDocument/2006/relationships/image" Target="../media/image4.png"/><Relationship Id="rId7" Type="http://schemas.openxmlformats.org/officeDocument/2006/relationships/image" Target="../media/image8.png"/><Relationship Id="rId2"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image" Target="../media/image7.png"/><Relationship Id="rId11" Type="http://schemas.openxmlformats.org/officeDocument/2006/relationships/image" Target="../media/image12.png"/><Relationship Id="rId5" Type="http://schemas.openxmlformats.org/officeDocument/2006/relationships/image" Target="../media/image6.png"/><Relationship Id="rId10" Type="http://schemas.openxmlformats.org/officeDocument/2006/relationships/image" Target="../media/image11.png"/><Relationship Id="rId4" Type="http://schemas.openxmlformats.org/officeDocument/2006/relationships/image" Target="../media/image5.png"/><Relationship Id="rId9" Type="http://schemas.openxmlformats.org/officeDocument/2006/relationships/image" Target="../media/image10.png"/></Relationships>
</file>

<file path=ppt/slides/_rels/slide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2.xml"/><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3.xml"/><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lstStyle/>
          <a:p>
            <a:r>
              <a:rPr lang="es-MX" b="1" dirty="0" smtClean="0"/>
              <a:t>1</a:t>
            </a:r>
            <a:r>
              <a:rPr lang="es-MX" b="1" dirty="0" smtClean="0">
                <a:solidFill>
                  <a:srgbClr val="C00000"/>
                </a:solidFill>
              </a:rPr>
              <a:t>0</a:t>
            </a:r>
            <a:r>
              <a:rPr lang="es-MX" dirty="0" smtClean="0"/>
              <a:t> M</a:t>
            </a:r>
            <a:r>
              <a:rPr lang="es-MX" dirty="0" smtClean="0">
                <a:solidFill>
                  <a:srgbClr val="C00000"/>
                </a:solidFill>
              </a:rPr>
              <a:t>e</a:t>
            </a:r>
            <a:r>
              <a:rPr lang="es-MX" dirty="0" smtClean="0"/>
              <a:t>t</a:t>
            </a:r>
            <a:r>
              <a:rPr lang="es-MX" dirty="0" smtClean="0">
                <a:solidFill>
                  <a:srgbClr val="C00000"/>
                </a:solidFill>
              </a:rPr>
              <a:t>o</a:t>
            </a:r>
            <a:r>
              <a:rPr lang="es-MX" dirty="0" smtClean="0"/>
              <a:t>d</a:t>
            </a:r>
            <a:r>
              <a:rPr lang="es-MX" dirty="0" smtClean="0">
                <a:solidFill>
                  <a:srgbClr val="C00000"/>
                </a:solidFill>
              </a:rPr>
              <a:t>o</a:t>
            </a:r>
            <a:r>
              <a:rPr lang="es-MX" dirty="0" smtClean="0"/>
              <a:t>l</a:t>
            </a:r>
            <a:r>
              <a:rPr lang="es-MX" dirty="0" smtClean="0">
                <a:solidFill>
                  <a:srgbClr val="C00000"/>
                </a:solidFill>
              </a:rPr>
              <a:t>o</a:t>
            </a:r>
            <a:r>
              <a:rPr lang="es-MX" dirty="0" smtClean="0"/>
              <a:t>g</a:t>
            </a:r>
            <a:r>
              <a:rPr lang="es-MX" dirty="0" smtClean="0">
                <a:solidFill>
                  <a:srgbClr val="C00000"/>
                </a:solidFill>
              </a:rPr>
              <a:t>í</a:t>
            </a:r>
            <a:r>
              <a:rPr lang="es-MX" dirty="0" smtClean="0"/>
              <a:t>a</a:t>
            </a:r>
            <a:r>
              <a:rPr lang="es-MX" dirty="0" smtClean="0">
                <a:solidFill>
                  <a:srgbClr val="C00000"/>
                </a:solidFill>
              </a:rPr>
              <a:t>s</a:t>
            </a:r>
            <a:r>
              <a:rPr lang="es-MX" dirty="0" smtClean="0"/>
              <a:t> d</a:t>
            </a:r>
            <a:r>
              <a:rPr lang="es-MX" dirty="0" smtClean="0">
                <a:solidFill>
                  <a:srgbClr val="C00000"/>
                </a:solidFill>
              </a:rPr>
              <a:t>e</a:t>
            </a:r>
            <a:r>
              <a:rPr lang="es-MX" dirty="0" smtClean="0"/>
              <a:t> d</a:t>
            </a:r>
            <a:r>
              <a:rPr lang="es-MX" dirty="0" smtClean="0">
                <a:solidFill>
                  <a:srgbClr val="C00000"/>
                </a:solidFill>
              </a:rPr>
              <a:t>e</a:t>
            </a:r>
            <a:r>
              <a:rPr lang="es-MX" dirty="0" smtClean="0"/>
              <a:t>s</a:t>
            </a:r>
            <a:r>
              <a:rPr lang="es-MX" dirty="0" smtClean="0">
                <a:solidFill>
                  <a:srgbClr val="C00000"/>
                </a:solidFill>
              </a:rPr>
              <a:t>a</a:t>
            </a:r>
            <a:r>
              <a:rPr lang="es-MX" dirty="0" smtClean="0"/>
              <a:t>rr</a:t>
            </a:r>
            <a:r>
              <a:rPr lang="es-MX" dirty="0" smtClean="0">
                <a:solidFill>
                  <a:srgbClr val="C00000"/>
                </a:solidFill>
              </a:rPr>
              <a:t>o</a:t>
            </a:r>
            <a:r>
              <a:rPr lang="es-MX" dirty="0" smtClean="0"/>
              <a:t>ll</a:t>
            </a:r>
            <a:r>
              <a:rPr lang="es-MX" dirty="0" smtClean="0">
                <a:solidFill>
                  <a:srgbClr val="C00000"/>
                </a:solidFill>
              </a:rPr>
              <a:t>o</a:t>
            </a:r>
            <a:r>
              <a:rPr lang="es-MX" dirty="0" smtClean="0"/>
              <a:t> W</a:t>
            </a:r>
            <a:r>
              <a:rPr lang="es-MX" dirty="0" smtClean="0">
                <a:solidFill>
                  <a:srgbClr val="C00000"/>
                </a:solidFill>
              </a:rPr>
              <a:t>e</a:t>
            </a:r>
            <a:r>
              <a:rPr lang="es-MX" dirty="0" smtClean="0"/>
              <a:t>b</a:t>
            </a:r>
            <a:endParaRPr lang="es-MX" dirty="0"/>
          </a:p>
        </p:txBody>
      </p:sp>
      <p:pic>
        <p:nvPicPr>
          <p:cNvPr id="54278" name="Picture 6" descr="https://encrypted-tbn0.gstatic.com/images?q=tbn:ANd9GcSJ01hWjC1HGVJg1gSa3erMSbjHWaV8IhgCMlYdABmC40VfqUD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11560" y="4221088"/>
            <a:ext cx="2466975" cy="184785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0923453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80" name="Text Box 15"/>
          <p:cNvSpPr txBox="1">
            <a:spLocks noChangeArrowheads="1"/>
          </p:cNvSpPr>
          <p:nvPr/>
        </p:nvSpPr>
        <p:spPr bwMode="auto">
          <a:xfrm>
            <a:off x="1660525" y="1677988"/>
            <a:ext cx="5521325" cy="466725"/>
          </a:xfrm>
          <a:prstGeom prst="rect">
            <a:avLst/>
          </a:prstGeom>
          <a:solidFill>
            <a:srgbClr val="80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400" dirty="0">
                <a:solidFill>
                  <a:schemeClr val="bg1"/>
                </a:solidFill>
                <a:latin typeface="Tahoma" pitchFamily="34" charset="0"/>
              </a:rPr>
              <a:t>RNA: </a:t>
            </a:r>
            <a:r>
              <a:rPr lang="es-ES" sz="2400" dirty="0" err="1">
                <a:solidFill>
                  <a:schemeClr val="bg1"/>
                </a:solidFill>
                <a:latin typeface="Tahoma" pitchFamily="34" charset="0"/>
              </a:rPr>
              <a:t>Relationship</a:t>
            </a:r>
            <a:r>
              <a:rPr lang="es-ES" sz="2400" dirty="0">
                <a:solidFill>
                  <a:schemeClr val="bg1"/>
                </a:solidFill>
                <a:latin typeface="Tahoma" pitchFamily="34" charset="0"/>
              </a:rPr>
              <a:t> </a:t>
            </a:r>
            <a:r>
              <a:rPr lang="es-ES" sz="2400" dirty="0" err="1">
                <a:solidFill>
                  <a:schemeClr val="bg1"/>
                </a:solidFill>
                <a:latin typeface="Tahoma" pitchFamily="34" charset="0"/>
              </a:rPr>
              <a:t>Navigational</a:t>
            </a:r>
            <a:r>
              <a:rPr lang="es-ES" sz="2400" dirty="0">
                <a:solidFill>
                  <a:schemeClr val="bg1"/>
                </a:solidFill>
                <a:latin typeface="Tahoma" pitchFamily="34" charset="0"/>
              </a:rPr>
              <a:t> </a:t>
            </a:r>
            <a:r>
              <a:rPr lang="es-ES" sz="2400" dirty="0" err="1">
                <a:solidFill>
                  <a:schemeClr val="bg1"/>
                </a:solidFill>
                <a:latin typeface="Tahoma" pitchFamily="34" charset="0"/>
              </a:rPr>
              <a:t>Analysis</a:t>
            </a:r>
            <a:endParaRPr lang="es-ES" sz="2400" dirty="0">
              <a:solidFill>
                <a:schemeClr val="bg1"/>
              </a:solidFill>
              <a:latin typeface="Tahoma" pitchFamily="34" charset="0"/>
            </a:endParaRPr>
          </a:p>
        </p:txBody>
      </p:sp>
      <p:sp>
        <p:nvSpPr>
          <p:cNvPr id="7181" name="Text Box 16"/>
          <p:cNvSpPr txBox="1">
            <a:spLocks noChangeArrowheads="1"/>
          </p:cNvSpPr>
          <p:nvPr/>
        </p:nvSpPr>
        <p:spPr bwMode="auto">
          <a:xfrm>
            <a:off x="1981200" y="2786063"/>
            <a:ext cx="6477000" cy="201453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Blip>
                <a:blip r:embed="rId3"/>
              </a:buBlip>
            </a:pPr>
            <a:r>
              <a:rPr lang="es-ES">
                <a:latin typeface="Tahoma" pitchFamily="34" charset="0"/>
              </a:rPr>
              <a:t> Plantea una secuencia de pasos en la que separa el tratamiento de diferentes requisitos:</a:t>
            </a:r>
          </a:p>
          <a:p>
            <a:pPr lvl="1" eaLnBrk="1" hangingPunct="1">
              <a:buFontTx/>
              <a:buBlip>
                <a:blip r:embed="rId3"/>
              </a:buBlip>
            </a:pPr>
            <a:r>
              <a:rPr lang="es-ES">
                <a:latin typeface="Tahoma" pitchFamily="34" charset="0"/>
              </a:rPr>
              <a:t> Análisis del Entorno</a:t>
            </a:r>
          </a:p>
          <a:p>
            <a:pPr lvl="1" eaLnBrk="1" hangingPunct="1">
              <a:buFontTx/>
              <a:buBlip>
                <a:blip r:embed="rId3"/>
              </a:buBlip>
            </a:pPr>
            <a:r>
              <a:rPr lang="es-ES">
                <a:latin typeface="Tahoma" pitchFamily="34" charset="0"/>
              </a:rPr>
              <a:t> Elementos de Interés</a:t>
            </a:r>
          </a:p>
          <a:p>
            <a:pPr lvl="1" eaLnBrk="1" hangingPunct="1">
              <a:buFontTx/>
              <a:buBlip>
                <a:blip r:embed="rId3"/>
              </a:buBlip>
            </a:pPr>
            <a:r>
              <a:rPr lang="es-ES">
                <a:latin typeface="Tahoma" pitchFamily="34" charset="0"/>
              </a:rPr>
              <a:t> Análisis del Conocimiento</a:t>
            </a:r>
          </a:p>
          <a:p>
            <a:pPr lvl="1" eaLnBrk="1" hangingPunct="1">
              <a:buFontTx/>
              <a:buBlip>
                <a:blip r:embed="rId3"/>
              </a:buBlip>
            </a:pPr>
            <a:r>
              <a:rPr lang="es-ES">
                <a:latin typeface="Tahoma" pitchFamily="34" charset="0"/>
              </a:rPr>
              <a:t> Análisis de la Navegación</a:t>
            </a:r>
          </a:p>
          <a:p>
            <a:pPr lvl="1" eaLnBrk="1" hangingPunct="1">
              <a:buFontTx/>
              <a:buBlip>
                <a:blip r:embed="rId3"/>
              </a:buBlip>
            </a:pPr>
            <a:r>
              <a:rPr lang="es-ES">
                <a:latin typeface="Tahoma" pitchFamily="34" charset="0"/>
              </a:rPr>
              <a:t> Implementación del Análisis</a:t>
            </a:r>
          </a:p>
        </p:txBody>
      </p:sp>
      <p:sp>
        <p:nvSpPr>
          <p:cNvPr id="15" name="14 Recortar rectángulo de esquina sencilla"/>
          <p:cNvSpPr/>
          <p:nvPr/>
        </p:nvSpPr>
        <p:spPr>
          <a:xfrm>
            <a:off x="179512" y="980728"/>
            <a:ext cx="576064" cy="432048"/>
          </a:xfrm>
          <a:prstGeom prst="snip1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MX" sz="2800" dirty="0"/>
              <a:t>3</a:t>
            </a: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204" name="Text Box 15"/>
          <p:cNvSpPr txBox="1">
            <a:spLocks noChangeArrowheads="1"/>
          </p:cNvSpPr>
          <p:nvPr/>
        </p:nvSpPr>
        <p:spPr bwMode="auto">
          <a:xfrm>
            <a:off x="1660525" y="1709738"/>
            <a:ext cx="6294438" cy="466725"/>
          </a:xfrm>
          <a:prstGeom prst="rect">
            <a:avLst/>
          </a:prstGeom>
          <a:solidFill>
            <a:srgbClr val="80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400" dirty="0">
                <a:solidFill>
                  <a:schemeClr val="bg1"/>
                </a:solidFill>
                <a:latin typeface="Tahoma" pitchFamily="34" charset="0"/>
              </a:rPr>
              <a:t>HFPM: </a:t>
            </a:r>
            <a:r>
              <a:rPr lang="es-ES" sz="2400" dirty="0" err="1">
                <a:solidFill>
                  <a:schemeClr val="bg1"/>
                </a:solidFill>
                <a:latin typeface="Tahoma" pitchFamily="34" charset="0"/>
              </a:rPr>
              <a:t>Hypermedia</a:t>
            </a:r>
            <a:r>
              <a:rPr lang="es-ES" sz="2400" dirty="0">
                <a:solidFill>
                  <a:schemeClr val="bg1"/>
                </a:solidFill>
                <a:latin typeface="Tahoma" pitchFamily="34" charset="0"/>
              </a:rPr>
              <a:t> Flexible </a:t>
            </a:r>
            <a:r>
              <a:rPr lang="es-ES" sz="2400" dirty="0" err="1">
                <a:solidFill>
                  <a:schemeClr val="bg1"/>
                </a:solidFill>
                <a:latin typeface="Tahoma" pitchFamily="34" charset="0"/>
              </a:rPr>
              <a:t>Process</a:t>
            </a:r>
            <a:r>
              <a:rPr lang="es-ES" sz="2400" dirty="0">
                <a:solidFill>
                  <a:schemeClr val="bg1"/>
                </a:solidFill>
                <a:latin typeface="Tahoma" pitchFamily="34" charset="0"/>
              </a:rPr>
              <a:t> </a:t>
            </a:r>
            <a:r>
              <a:rPr lang="es-ES" sz="2400" dirty="0" err="1">
                <a:solidFill>
                  <a:schemeClr val="bg1"/>
                </a:solidFill>
                <a:latin typeface="Tahoma" pitchFamily="34" charset="0"/>
              </a:rPr>
              <a:t>Modeling</a:t>
            </a:r>
            <a:endParaRPr lang="es-ES" sz="2400" dirty="0">
              <a:solidFill>
                <a:schemeClr val="bg1"/>
              </a:solidFill>
              <a:latin typeface="Tahoma" pitchFamily="34" charset="0"/>
            </a:endParaRPr>
          </a:p>
        </p:txBody>
      </p:sp>
      <p:sp>
        <p:nvSpPr>
          <p:cNvPr id="8205" name="Text Box 16"/>
          <p:cNvSpPr txBox="1">
            <a:spLocks noChangeArrowheads="1"/>
          </p:cNvSpPr>
          <p:nvPr/>
        </p:nvSpPr>
        <p:spPr bwMode="auto">
          <a:xfrm>
            <a:off x="1981200" y="2817813"/>
            <a:ext cx="6477000" cy="2838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Blip>
                <a:blip r:embed="rId3"/>
              </a:buBlip>
            </a:pPr>
            <a:r>
              <a:rPr lang="es-ES">
                <a:latin typeface="Tahoma" pitchFamily="34" charset="0"/>
              </a:rPr>
              <a:t> HFPM define un proceso detallado que cubre todo el ciclo de vida y que está compuesto por 13 fases.</a:t>
            </a:r>
          </a:p>
          <a:p>
            <a:pPr eaLnBrk="1" hangingPunct="1">
              <a:buFontTx/>
              <a:buBlip>
                <a:blip r:embed="rId3"/>
              </a:buBlip>
            </a:pPr>
            <a:endParaRPr lang="es-ES">
              <a:latin typeface="Tahoma" pitchFamily="34" charset="0"/>
            </a:endParaRPr>
          </a:p>
          <a:p>
            <a:pPr eaLnBrk="1" hangingPunct="1">
              <a:buFontTx/>
              <a:buBlip>
                <a:blip r:embed="rId3"/>
              </a:buBlip>
            </a:pPr>
            <a:r>
              <a:rPr lang="es-ES">
                <a:latin typeface="Tahoma" pitchFamily="34" charset="0"/>
              </a:rPr>
              <a:t> En la primera de ellas, modelado de requisitos, propone las tareas siguientes:</a:t>
            </a:r>
          </a:p>
          <a:p>
            <a:pPr lvl="1" eaLnBrk="1" hangingPunct="1">
              <a:buFontTx/>
              <a:buBlip>
                <a:blip r:embed="rId3"/>
              </a:buBlip>
            </a:pPr>
            <a:r>
              <a:rPr lang="es-ES">
                <a:latin typeface="Tahoma" pitchFamily="34" charset="0"/>
              </a:rPr>
              <a:t> Descripción breve del problema</a:t>
            </a:r>
          </a:p>
          <a:p>
            <a:pPr lvl="1" eaLnBrk="1" hangingPunct="1">
              <a:buFontTx/>
              <a:buBlip>
                <a:blip r:embed="rId3"/>
              </a:buBlip>
            </a:pPr>
            <a:r>
              <a:rPr lang="es-ES">
                <a:latin typeface="Tahoma" pitchFamily="34" charset="0"/>
              </a:rPr>
              <a:t> Descripción de los requisitos funcionales</a:t>
            </a:r>
          </a:p>
          <a:p>
            <a:pPr lvl="1" eaLnBrk="1" hangingPunct="1">
              <a:buFontTx/>
              <a:buBlip>
                <a:blip r:embed="rId3"/>
              </a:buBlip>
            </a:pPr>
            <a:r>
              <a:rPr lang="es-ES">
                <a:latin typeface="Tahoma" pitchFamily="34" charset="0"/>
              </a:rPr>
              <a:t> Realización del modelo de datos</a:t>
            </a:r>
          </a:p>
          <a:p>
            <a:pPr lvl="1" eaLnBrk="1" hangingPunct="1">
              <a:buFontTx/>
              <a:buBlip>
                <a:blip r:embed="rId3"/>
              </a:buBlip>
            </a:pPr>
            <a:r>
              <a:rPr lang="es-ES">
                <a:latin typeface="Tahoma" pitchFamily="34" charset="0"/>
              </a:rPr>
              <a:t> Modelado de la interfaz de usuario</a:t>
            </a:r>
          </a:p>
          <a:p>
            <a:pPr lvl="1" eaLnBrk="1" hangingPunct="1">
              <a:buFontTx/>
              <a:buBlip>
                <a:blip r:embed="rId3"/>
              </a:buBlip>
            </a:pPr>
            <a:r>
              <a:rPr lang="es-ES">
                <a:latin typeface="Tahoma" pitchFamily="34" charset="0"/>
              </a:rPr>
              <a:t> Modelado de los requisitos no funcionales</a:t>
            </a:r>
          </a:p>
        </p:txBody>
      </p:sp>
      <p:sp>
        <p:nvSpPr>
          <p:cNvPr id="15" name="14 Recortar rectángulo de esquina sencilla"/>
          <p:cNvSpPr/>
          <p:nvPr/>
        </p:nvSpPr>
        <p:spPr>
          <a:xfrm>
            <a:off x="179512" y="980728"/>
            <a:ext cx="576064" cy="432048"/>
          </a:xfrm>
          <a:prstGeom prst="snip1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MX" sz="2800" dirty="0"/>
              <a:t>4</a:t>
            </a: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28" name="Text Box 15"/>
          <p:cNvSpPr txBox="1">
            <a:spLocks noChangeArrowheads="1"/>
          </p:cNvSpPr>
          <p:nvPr/>
        </p:nvSpPr>
        <p:spPr bwMode="auto">
          <a:xfrm>
            <a:off x="1631950" y="1709738"/>
            <a:ext cx="7207250" cy="466725"/>
          </a:xfrm>
          <a:prstGeom prst="rect">
            <a:avLst/>
          </a:prstGeom>
          <a:solidFill>
            <a:srgbClr val="80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400" dirty="0">
                <a:solidFill>
                  <a:schemeClr val="bg1"/>
                </a:solidFill>
                <a:latin typeface="Tahoma" pitchFamily="34" charset="0"/>
              </a:rPr>
              <a:t>OOHDM: </a:t>
            </a:r>
            <a:r>
              <a:rPr lang="es-ES" sz="2400" dirty="0" err="1">
                <a:solidFill>
                  <a:schemeClr val="bg1"/>
                </a:solidFill>
                <a:latin typeface="Tahoma" pitchFamily="34" charset="0"/>
              </a:rPr>
              <a:t>Object</a:t>
            </a:r>
            <a:r>
              <a:rPr lang="es-ES" sz="2400" dirty="0">
                <a:solidFill>
                  <a:schemeClr val="bg1"/>
                </a:solidFill>
                <a:latin typeface="Tahoma" pitchFamily="34" charset="0"/>
              </a:rPr>
              <a:t> </a:t>
            </a:r>
            <a:r>
              <a:rPr lang="es-ES" sz="2400" dirty="0" err="1">
                <a:solidFill>
                  <a:schemeClr val="bg1"/>
                </a:solidFill>
                <a:latin typeface="Tahoma" pitchFamily="34" charset="0"/>
              </a:rPr>
              <a:t>Oriented</a:t>
            </a:r>
            <a:r>
              <a:rPr lang="es-ES" sz="2400" dirty="0">
                <a:solidFill>
                  <a:schemeClr val="bg1"/>
                </a:solidFill>
                <a:latin typeface="Tahoma" pitchFamily="34" charset="0"/>
              </a:rPr>
              <a:t> </a:t>
            </a:r>
            <a:r>
              <a:rPr lang="es-ES" sz="2400" dirty="0" err="1">
                <a:solidFill>
                  <a:schemeClr val="bg1"/>
                </a:solidFill>
                <a:latin typeface="Tahoma" pitchFamily="34" charset="0"/>
              </a:rPr>
              <a:t>Hypermedia</a:t>
            </a:r>
            <a:r>
              <a:rPr lang="es-ES" sz="2400" dirty="0">
                <a:solidFill>
                  <a:schemeClr val="bg1"/>
                </a:solidFill>
                <a:latin typeface="Tahoma" pitchFamily="34" charset="0"/>
              </a:rPr>
              <a:t> </a:t>
            </a:r>
            <a:r>
              <a:rPr lang="es-ES" sz="2400" dirty="0" err="1">
                <a:solidFill>
                  <a:schemeClr val="bg1"/>
                </a:solidFill>
                <a:latin typeface="Tahoma" pitchFamily="34" charset="0"/>
              </a:rPr>
              <a:t>Design</a:t>
            </a:r>
            <a:r>
              <a:rPr lang="es-ES" sz="2400" dirty="0">
                <a:solidFill>
                  <a:schemeClr val="bg1"/>
                </a:solidFill>
                <a:latin typeface="Tahoma" pitchFamily="34" charset="0"/>
              </a:rPr>
              <a:t> </a:t>
            </a:r>
            <a:r>
              <a:rPr lang="es-ES" sz="2400" dirty="0" err="1">
                <a:solidFill>
                  <a:schemeClr val="bg1"/>
                </a:solidFill>
                <a:latin typeface="Tahoma" pitchFamily="34" charset="0"/>
              </a:rPr>
              <a:t>Model</a:t>
            </a:r>
            <a:endParaRPr lang="es-ES" sz="2400" dirty="0">
              <a:solidFill>
                <a:schemeClr val="bg1"/>
              </a:solidFill>
              <a:latin typeface="Tahoma" pitchFamily="34" charset="0"/>
            </a:endParaRPr>
          </a:p>
        </p:txBody>
      </p:sp>
      <p:sp>
        <p:nvSpPr>
          <p:cNvPr id="9229" name="Text Box 16"/>
          <p:cNvSpPr txBox="1">
            <a:spLocks noChangeArrowheads="1"/>
          </p:cNvSpPr>
          <p:nvPr/>
        </p:nvSpPr>
        <p:spPr bwMode="auto">
          <a:xfrm>
            <a:off x="1952625" y="2817813"/>
            <a:ext cx="64770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Blip>
                <a:blip r:embed="rId3"/>
              </a:buBlip>
            </a:pPr>
            <a:r>
              <a:rPr lang="es-ES" dirty="0">
                <a:latin typeface="Tahoma" pitchFamily="34" charset="0"/>
              </a:rPr>
              <a:t> OOHDM es una propuesta ampliamente aceptada para la web.</a:t>
            </a:r>
          </a:p>
          <a:p>
            <a:pPr eaLnBrk="1" hangingPunct="1">
              <a:buFontTx/>
              <a:buBlip>
                <a:blip r:embed="rId3"/>
              </a:buBlip>
            </a:pPr>
            <a:endParaRPr lang="es-ES" dirty="0">
              <a:latin typeface="Tahoma" pitchFamily="34" charset="0"/>
            </a:endParaRPr>
          </a:p>
          <a:p>
            <a:pPr eaLnBrk="1" hangingPunct="1">
              <a:buFontTx/>
              <a:buBlip>
                <a:blip r:embed="rId3"/>
              </a:buBlip>
            </a:pPr>
            <a:r>
              <a:rPr lang="es-ES" dirty="0">
                <a:latin typeface="Tahoma" pitchFamily="34" charset="0"/>
              </a:rPr>
              <a:t> En sus versiones más actuales propone la técnica de los </a:t>
            </a:r>
            <a:r>
              <a:rPr lang="es-ES" dirty="0" err="1">
                <a:latin typeface="Tahoma" pitchFamily="34" charset="0"/>
              </a:rPr>
              <a:t>UIDs</a:t>
            </a:r>
            <a:r>
              <a:rPr lang="es-ES" dirty="0">
                <a:latin typeface="Tahoma" pitchFamily="34" charset="0"/>
              </a:rPr>
              <a:t> para representar los requisitos de interacción.</a:t>
            </a:r>
          </a:p>
        </p:txBody>
      </p:sp>
      <p:sp>
        <p:nvSpPr>
          <p:cNvPr id="3" name="2 Recortar rectángulo de esquina sencilla"/>
          <p:cNvSpPr/>
          <p:nvPr/>
        </p:nvSpPr>
        <p:spPr>
          <a:xfrm>
            <a:off x="179512" y="980728"/>
            <a:ext cx="576064" cy="432048"/>
          </a:xfrm>
          <a:prstGeom prst="snip1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MX" sz="2800" dirty="0"/>
              <a:t>5</a:t>
            </a: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52" name="Text Box 15"/>
          <p:cNvSpPr txBox="1">
            <a:spLocks noChangeArrowheads="1"/>
          </p:cNvSpPr>
          <p:nvPr/>
        </p:nvSpPr>
        <p:spPr bwMode="auto">
          <a:xfrm>
            <a:off x="1812925" y="1709738"/>
            <a:ext cx="4927600" cy="466725"/>
          </a:xfrm>
          <a:prstGeom prst="rect">
            <a:avLst/>
          </a:prstGeom>
          <a:solidFill>
            <a:srgbClr val="80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400" dirty="0">
                <a:solidFill>
                  <a:schemeClr val="bg1"/>
                </a:solidFill>
                <a:latin typeface="Tahoma" pitchFamily="34" charset="0"/>
              </a:rPr>
              <a:t>UWE: UML-</a:t>
            </a:r>
            <a:r>
              <a:rPr lang="es-ES" sz="2400" dirty="0" err="1">
                <a:solidFill>
                  <a:schemeClr val="bg1"/>
                </a:solidFill>
                <a:latin typeface="Tahoma" pitchFamily="34" charset="0"/>
              </a:rPr>
              <a:t>Based</a:t>
            </a:r>
            <a:r>
              <a:rPr lang="es-ES" sz="2400" dirty="0">
                <a:solidFill>
                  <a:schemeClr val="bg1"/>
                </a:solidFill>
                <a:latin typeface="Tahoma" pitchFamily="34" charset="0"/>
              </a:rPr>
              <a:t> Web </a:t>
            </a:r>
            <a:r>
              <a:rPr lang="es-ES" sz="2400" dirty="0" err="1">
                <a:solidFill>
                  <a:schemeClr val="bg1"/>
                </a:solidFill>
                <a:latin typeface="Tahoma" pitchFamily="34" charset="0"/>
              </a:rPr>
              <a:t>Engineering</a:t>
            </a:r>
            <a:endParaRPr lang="es-ES" sz="2400" dirty="0">
              <a:solidFill>
                <a:schemeClr val="bg1"/>
              </a:solidFill>
              <a:latin typeface="Tahoma" pitchFamily="34" charset="0"/>
            </a:endParaRPr>
          </a:p>
        </p:txBody>
      </p:sp>
      <p:sp>
        <p:nvSpPr>
          <p:cNvPr id="10253" name="Text Box 16"/>
          <p:cNvSpPr txBox="1">
            <a:spLocks noChangeArrowheads="1"/>
          </p:cNvSpPr>
          <p:nvPr/>
        </p:nvSpPr>
        <p:spPr bwMode="auto">
          <a:xfrm>
            <a:off x="2133600" y="2817813"/>
            <a:ext cx="6477000" cy="22891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Blip>
                <a:blip r:embed="rId3"/>
              </a:buBlip>
            </a:pPr>
            <a:r>
              <a:rPr lang="es-ES">
                <a:latin typeface="Tahoma" pitchFamily="34" charset="0"/>
              </a:rPr>
              <a:t> UWE es una propuesta basada en el proceso unificado y UML pero adaptados a la web.</a:t>
            </a:r>
          </a:p>
          <a:p>
            <a:pPr eaLnBrk="1" hangingPunct="1">
              <a:buFontTx/>
              <a:buBlip>
                <a:blip r:embed="rId3"/>
              </a:buBlip>
            </a:pPr>
            <a:endParaRPr lang="es-ES">
              <a:latin typeface="Tahoma" pitchFamily="34" charset="0"/>
            </a:endParaRPr>
          </a:p>
          <a:p>
            <a:pPr eaLnBrk="1" hangingPunct="1">
              <a:buFontTx/>
              <a:buBlip>
                <a:blip r:embed="rId3"/>
              </a:buBlip>
            </a:pPr>
            <a:r>
              <a:rPr lang="es-ES">
                <a:latin typeface="Tahoma" pitchFamily="34" charset="0"/>
              </a:rPr>
              <a:t> En requisitos separa las fases de captura, definición y validación.</a:t>
            </a:r>
          </a:p>
          <a:p>
            <a:pPr eaLnBrk="1" hangingPunct="1">
              <a:buFontTx/>
              <a:buBlip>
                <a:blip r:embed="rId3"/>
              </a:buBlip>
            </a:pPr>
            <a:endParaRPr lang="es-ES">
              <a:latin typeface="Tahoma" pitchFamily="34" charset="0"/>
            </a:endParaRPr>
          </a:p>
          <a:p>
            <a:pPr eaLnBrk="1" hangingPunct="1">
              <a:buFontTx/>
              <a:buBlip>
                <a:blip r:embed="rId3"/>
              </a:buBlip>
            </a:pPr>
            <a:r>
              <a:rPr lang="es-ES">
                <a:latin typeface="Tahoma" pitchFamily="34" charset="0"/>
              </a:rPr>
              <a:t> Hace además una clasificación y un tratamiento especial dependiendo del carácter de cada requisito.</a:t>
            </a:r>
          </a:p>
        </p:txBody>
      </p:sp>
      <p:sp>
        <p:nvSpPr>
          <p:cNvPr id="15" name="14 Recortar rectángulo de esquina sencilla"/>
          <p:cNvSpPr/>
          <p:nvPr/>
        </p:nvSpPr>
        <p:spPr>
          <a:xfrm>
            <a:off x="179512" y="980728"/>
            <a:ext cx="576064" cy="432048"/>
          </a:xfrm>
          <a:prstGeom prst="snip1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MX" sz="2800" dirty="0"/>
              <a:t>6</a:t>
            </a:r>
          </a:p>
        </p:txBody>
      </p:sp>
    </p:spTree>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76" name="Text Box 15"/>
          <p:cNvSpPr txBox="1">
            <a:spLocks noChangeArrowheads="1"/>
          </p:cNvSpPr>
          <p:nvPr/>
        </p:nvSpPr>
        <p:spPr bwMode="auto">
          <a:xfrm>
            <a:off x="1889125" y="1709738"/>
            <a:ext cx="1135063" cy="466725"/>
          </a:xfrm>
          <a:prstGeom prst="rect">
            <a:avLst/>
          </a:prstGeom>
          <a:solidFill>
            <a:srgbClr val="80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400" dirty="0">
                <a:solidFill>
                  <a:schemeClr val="bg1"/>
                </a:solidFill>
                <a:latin typeface="Tahoma" pitchFamily="34" charset="0"/>
              </a:rPr>
              <a:t>W2000</a:t>
            </a:r>
          </a:p>
        </p:txBody>
      </p:sp>
      <p:sp>
        <p:nvSpPr>
          <p:cNvPr id="11277" name="Text Box 16"/>
          <p:cNvSpPr txBox="1">
            <a:spLocks noChangeArrowheads="1"/>
          </p:cNvSpPr>
          <p:nvPr/>
        </p:nvSpPr>
        <p:spPr bwMode="auto">
          <a:xfrm>
            <a:off x="2209800" y="2817813"/>
            <a:ext cx="6477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Blip>
                <a:blip r:embed="rId3"/>
              </a:buBlip>
            </a:pPr>
            <a:r>
              <a:rPr lang="es-ES" dirty="0">
                <a:latin typeface="Tahoma" pitchFamily="34" charset="0"/>
              </a:rPr>
              <a:t> Esta propuesta toma como base los conceptos de HDM para ampliar la notación UML y adecuarla a la web.</a:t>
            </a:r>
          </a:p>
          <a:p>
            <a:pPr eaLnBrk="1" hangingPunct="1">
              <a:buFontTx/>
              <a:buBlip>
                <a:blip r:embed="rId3"/>
              </a:buBlip>
            </a:pPr>
            <a:endParaRPr lang="es-ES" dirty="0">
              <a:latin typeface="Tahoma" pitchFamily="34" charset="0"/>
            </a:endParaRPr>
          </a:p>
          <a:p>
            <a:pPr eaLnBrk="1" hangingPunct="1">
              <a:buFontTx/>
              <a:buBlip>
                <a:blip r:embed="rId3"/>
              </a:buBlip>
            </a:pPr>
            <a:r>
              <a:rPr lang="es-ES" dirty="0">
                <a:latin typeface="Tahoma" pitchFamily="34" charset="0"/>
              </a:rPr>
              <a:t> La fase de especificación de requisitos en W2000 hace una separación y un tratamiento diferente de los requisitos funcionales y los de navegación.</a:t>
            </a:r>
          </a:p>
        </p:txBody>
      </p:sp>
      <p:sp>
        <p:nvSpPr>
          <p:cNvPr id="15" name="14 Recortar rectángulo de esquina sencilla"/>
          <p:cNvSpPr/>
          <p:nvPr/>
        </p:nvSpPr>
        <p:spPr>
          <a:xfrm>
            <a:off x="179512" y="980728"/>
            <a:ext cx="576064" cy="432048"/>
          </a:xfrm>
          <a:prstGeom prst="snip1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MX" sz="2800" dirty="0"/>
              <a:t>7</a:t>
            </a: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300" name="Text Box 15"/>
          <p:cNvSpPr txBox="1">
            <a:spLocks noChangeArrowheads="1"/>
          </p:cNvSpPr>
          <p:nvPr/>
        </p:nvSpPr>
        <p:spPr bwMode="auto">
          <a:xfrm>
            <a:off x="1812925" y="1709738"/>
            <a:ext cx="4870450" cy="466725"/>
          </a:xfrm>
          <a:prstGeom prst="rect">
            <a:avLst/>
          </a:prstGeom>
          <a:solidFill>
            <a:srgbClr val="80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400" dirty="0">
                <a:solidFill>
                  <a:schemeClr val="bg1"/>
                </a:solidFill>
                <a:latin typeface="Tahoma" pitchFamily="34" charset="0"/>
              </a:rPr>
              <a:t>UWA: </a:t>
            </a:r>
            <a:r>
              <a:rPr lang="es-ES" sz="2400" dirty="0" err="1">
                <a:solidFill>
                  <a:schemeClr val="bg1"/>
                </a:solidFill>
                <a:latin typeface="Tahoma" pitchFamily="34" charset="0"/>
              </a:rPr>
              <a:t>Ubiquituos</a:t>
            </a:r>
            <a:r>
              <a:rPr lang="es-ES" sz="2400" dirty="0">
                <a:solidFill>
                  <a:schemeClr val="bg1"/>
                </a:solidFill>
                <a:latin typeface="Tahoma" pitchFamily="34" charset="0"/>
              </a:rPr>
              <a:t> Web </a:t>
            </a:r>
            <a:r>
              <a:rPr lang="es-ES" sz="2400" dirty="0" err="1">
                <a:solidFill>
                  <a:schemeClr val="bg1"/>
                </a:solidFill>
                <a:latin typeface="Tahoma" pitchFamily="34" charset="0"/>
              </a:rPr>
              <a:t>Applications</a:t>
            </a:r>
            <a:endParaRPr lang="es-ES" sz="2400" dirty="0">
              <a:solidFill>
                <a:schemeClr val="bg1"/>
              </a:solidFill>
              <a:latin typeface="Tahoma" pitchFamily="34" charset="0"/>
            </a:endParaRPr>
          </a:p>
        </p:txBody>
      </p:sp>
      <p:sp>
        <p:nvSpPr>
          <p:cNvPr id="12301" name="Text Box 16"/>
          <p:cNvSpPr txBox="1">
            <a:spLocks noChangeArrowheads="1"/>
          </p:cNvSpPr>
          <p:nvPr/>
        </p:nvSpPr>
        <p:spPr bwMode="auto">
          <a:xfrm>
            <a:off x="2133600" y="2817813"/>
            <a:ext cx="6477000" cy="1739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Blip>
                <a:blip r:embed="rId3"/>
              </a:buBlip>
            </a:pPr>
            <a:r>
              <a:rPr lang="es-ES">
                <a:latin typeface="Tahoma" pitchFamily="34" charset="0"/>
              </a:rPr>
              <a:t> El proyecto UWA ha nacido de la colaboración de varios grupos.</a:t>
            </a:r>
          </a:p>
          <a:p>
            <a:pPr eaLnBrk="1" hangingPunct="1">
              <a:buFontTx/>
              <a:buBlip>
                <a:blip r:embed="rId3"/>
              </a:buBlip>
            </a:pPr>
            <a:endParaRPr lang="es-ES">
              <a:latin typeface="Tahoma" pitchFamily="34" charset="0"/>
            </a:endParaRPr>
          </a:p>
          <a:p>
            <a:pPr eaLnBrk="1" hangingPunct="1">
              <a:buFontTx/>
              <a:buBlip>
                <a:blip r:embed="rId3"/>
              </a:buBlip>
            </a:pPr>
            <a:r>
              <a:rPr lang="es-ES">
                <a:latin typeface="Tahoma" pitchFamily="34" charset="0"/>
              </a:rPr>
              <a:t> Su fase de tratamiento de requisitos se basa en los roles de usuario y en ir refinando los requisitos en un proceso iterativo mediante el que se clasifican los objetivos según su carácter.</a:t>
            </a:r>
          </a:p>
        </p:txBody>
      </p:sp>
      <p:sp>
        <p:nvSpPr>
          <p:cNvPr id="15" name="14 Recortar rectángulo de esquina sencilla"/>
          <p:cNvSpPr/>
          <p:nvPr/>
        </p:nvSpPr>
        <p:spPr>
          <a:xfrm>
            <a:off x="179512" y="980728"/>
            <a:ext cx="576064" cy="432048"/>
          </a:xfrm>
          <a:prstGeom prst="snip1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MX" sz="2800" dirty="0"/>
              <a:t>8</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24" name="Text Box 15"/>
          <p:cNvSpPr txBox="1">
            <a:spLocks noChangeArrowheads="1"/>
          </p:cNvSpPr>
          <p:nvPr/>
        </p:nvSpPr>
        <p:spPr bwMode="auto">
          <a:xfrm>
            <a:off x="1889125" y="1709738"/>
            <a:ext cx="5949950" cy="466725"/>
          </a:xfrm>
          <a:prstGeom prst="rect">
            <a:avLst/>
          </a:prstGeom>
          <a:solidFill>
            <a:srgbClr val="80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400" dirty="0">
                <a:solidFill>
                  <a:schemeClr val="bg1"/>
                </a:solidFill>
                <a:latin typeface="Tahoma" pitchFamily="34" charset="0"/>
              </a:rPr>
              <a:t>NDT: </a:t>
            </a:r>
            <a:r>
              <a:rPr lang="es-ES" sz="2400" dirty="0" err="1">
                <a:solidFill>
                  <a:schemeClr val="bg1"/>
                </a:solidFill>
                <a:latin typeface="Tahoma" pitchFamily="34" charset="0"/>
              </a:rPr>
              <a:t>Navigational</a:t>
            </a:r>
            <a:r>
              <a:rPr lang="es-ES" sz="2400" dirty="0">
                <a:solidFill>
                  <a:schemeClr val="bg1"/>
                </a:solidFill>
                <a:latin typeface="Tahoma" pitchFamily="34" charset="0"/>
              </a:rPr>
              <a:t> </a:t>
            </a:r>
            <a:r>
              <a:rPr lang="es-ES" sz="2400" dirty="0" err="1">
                <a:solidFill>
                  <a:schemeClr val="bg1"/>
                </a:solidFill>
                <a:latin typeface="Tahoma" pitchFamily="34" charset="0"/>
              </a:rPr>
              <a:t>Development</a:t>
            </a:r>
            <a:r>
              <a:rPr lang="es-ES" sz="2400" dirty="0">
                <a:solidFill>
                  <a:schemeClr val="bg1"/>
                </a:solidFill>
                <a:latin typeface="Tahoma" pitchFamily="34" charset="0"/>
              </a:rPr>
              <a:t> </a:t>
            </a:r>
            <a:r>
              <a:rPr lang="es-ES" sz="2400" dirty="0" err="1">
                <a:solidFill>
                  <a:schemeClr val="bg1"/>
                </a:solidFill>
                <a:latin typeface="Tahoma" pitchFamily="34" charset="0"/>
              </a:rPr>
              <a:t>Tecniques</a:t>
            </a:r>
            <a:endParaRPr lang="es-ES" sz="2400" dirty="0">
              <a:solidFill>
                <a:schemeClr val="bg1"/>
              </a:solidFill>
              <a:latin typeface="Tahoma" pitchFamily="34" charset="0"/>
            </a:endParaRPr>
          </a:p>
        </p:txBody>
      </p:sp>
      <p:sp>
        <p:nvSpPr>
          <p:cNvPr id="13325" name="Text Box 16"/>
          <p:cNvSpPr txBox="1">
            <a:spLocks noChangeArrowheads="1"/>
          </p:cNvSpPr>
          <p:nvPr/>
        </p:nvSpPr>
        <p:spPr bwMode="auto">
          <a:xfrm>
            <a:off x="2209800" y="2817813"/>
            <a:ext cx="6477000"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Blip>
                <a:blip r:embed="rId3"/>
              </a:buBlip>
            </a:pPr>
            <a:r>
              <a:rPr lang="es-ES">
                <a:latin typeface="Tahoma" pitchFamily="34" charset="0"/>
              </a:rPr>
              <a:t> NDT es un proceso metodológico para especificar, analizar y diseñar sistemas web.</a:t>
            </a:r>
          </a:p>
          <a:p>
            <a:pPr eaLnBrk="1" hangingPunct="1">
              <a:buFontTx/>
              <a:buBlip>
                <a:blip r:embed="rId3"/>
              </a:buBlip>
            </a:pPr>
            <a:endParaRPr lang="es-ES">
              <a:latin typeface="Tahoma" pitchFamily="34" charset="0"/>
            </a:endParaRPr>
          </a:p>
          <a:p>
            <a:pPr eaLnBrk="1" hangingPunct="1">
              <a:buFontTx/>
              <a:buBlip>
                <a:blip r:embed="rId3"/>
              </a:buBlip>
            </a:pPr>
            <a:r>
              <a:rPr lang="es-ES">
                <a:latin typeface="Tahoma" pitchFamily="34" charset="0"/>
              </a:rPr>
              <a:t> En el tratamiento de requisitos separa la captura, la definición y la validación de requisitos, proponiendo técnicas específicas para cada uno de ellos.</a:t>
            </a:r>
          </a:p>
          <a:p>
            <a:pPr eaLnBrk="1" hangingPunct="1">
              <a:buFontTx/>
              <a:buBlip>
                <a:blip r:embed="rId3"/>
              </a:buBlip>
            </a:pPr>
            <a:endParaRPr lang="es-ES">
              <a:latin typeface="Tahoma" pitchFamily="34" charset="0"/>
            </a:endParaRPr>
          </a:p>
          <a:p>
            <a:pPr eaLnBrk="1" hangingPunct="1">
              <a:buFontTx/>
              <a:buBlip>
                <a:blip r:embed="rId3"/>
              </a:buBlip>
            </a:pPr>
            <a:r>
              <a:rPr lang="es-ES">
                <a:latin typeface="Tahoma" pitchFamily="34" charset="0"/>
              </a:rPr>
              <a:t> Ofrece además una herramienta, NDT-Tool, que sirve como soporte en la aplicación de sus técnicas.</a:t>
            </a:r>
          </a:p>
        </p:txBody>
      </p:sp>
      <p:sp>
        <p:nvSpPr>
          <p:cNvPr id="15" name="14 Recortar rectángulo de esquina sencilla"/>
          <p:cNvSpPr/>
          <p:nvPr/>
        </p:nvSpPr>
        <p:spPr>
          <a:xfrm>
            <a:off x="179512" y="980728"/>
            <a:ext cx="576064" cy="432048"/>
          </a:xfrm>
          <a:prstGeom prst="snip1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MX" sz="2800" dirty="0"/>
              <a:t>9</a:t>
            </a:r>
          </a:p>
        </p:txBody>
      </p:sp>
    </p:spTree>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8" name="Text Box 15"/>
          <p:cNvSpPr txBox="1">
            <a:spLocks noChangeArrowheads="1"/>
          </p:cNvSpPr>
          <p:nvPr/>
        </p:nvSpPr>
        <p:spPr bwMode="auto">
          <a:xfrm>
            <a:off x="1660525" y="1709738"/>
            <a:ext cx="6369050" cy="466725"/>
          </a:xfrm>
          <a:prstGeom prst="rect">
            <a:avLst/>
          </a:prstGeom>
          <a:solidFill>
            <a:srgbClr val="80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400" dirty="0">
                <a:solidFill>
                  <a:schemeClr val="bg1"/>
                </a:solidFill>
                <a:latin typeface="Tahoma" pitchFamily="34" charset="0"/>
              </a:rPr>
              <a:t>DDDP: </a:t>
            </a:r>
            <a:r>
              <a:rPr lang="es-ES" sz="2400" dirty="0" err="1">
                <a:solidFill>
                  <a:schemeClr val="bg1"/>
                </a:solidFill>
                <a:latin typeface="Tahoma" pitchFamily="34" charset="0"/>
              </a:rPr>
              <a:t>Design-driven</a:t>
            </a:r>
            <a:r>
              <a:rPr lang="es-ES" sz="2400" dirty="0">
                <a:solidFill>
                  <a:schemeClr val="bg1"/>
                </a:solidFill>
                <a:latin typeface="Tahoma" pitchFamily="34" charset="0"/>
              </a:rPr>
              <a:t> </a:t>
            </a:r>
            <a:r>
              <a:rPr lang="es-ES" sz="2400" dirty="0" err="1">
                <a:solidFill>
                  <a:schemeClr val="bg1"/>
                </a:solidFill>
                <a:latin typeface="Tahoma" pitchFamily="34" charset="0"/>
              </a:rPr>
              <a:t>Requirements</a:t>
            </a:r>
            <a:r>
              <a:rPr lang="es-ES" sz="2400" dirty="0">
                <a:solidFill>
                  <a:schemeClr val="bg1"/>
                </a:solidFill>
                <a:latin typeface="Tahoma" pitchFamily="34" charset="0"/>
              </a:rPr>
              <a:t> </a:t>
            </a:r>
            <a:r>
              <a:rPr lang="es-ES" sz="2400" dirty="0" err="1">
                <a:solidFill>
                  <a:schemeClr val="bg1"/>
                </a:solidFill>
                <a:latin typeface="Tahoma" pitchFamily="34" charset="0"/>
              </a:rPr>
              <a:t>Elicitation</a:t>
            </a:r>
            <a:endParaRPr lang="es-ES" sz="2400" dirty="0">
              <a:solidFill>
                <a:schemeClr val="bg1"/>
              </a:solidFill>
              <a:latin typeface="Tahoma" pitchFamily="34" charset="0"/>
            </a:endParaRPr>
          </a:p>
        </p:txBody>
      </p:sp>
      <p:sp>
        <p:nvSpPr>
          <p:cNvPr id="14349" name="Text Box 16"/>
          <p:cNvSpPr txBox="1">
            <a:spLocks noChangeArrowheads="1"/>
          </p:cNvSpPr>
          <p:nvPr/>
        </p:nvSpPr>
        <p:spPr bwMode="auto">
          <a:xfrm>
            <a:off x="1981200" y="2817813"/>
            <a:ext cx="6477000" cy="25638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Blip>
                <a:blip r:embed="rId3"/>
              </a:buBlip>
            </a:pPr>
            <a:r>
              <a:rPr lang="es-ES" dirty="0">
                <a:latin typeface="Tahoma" pitchFamily="34" charset="0"/>
              </a:rPr>
              <a:t> Esta propuesta para el tratamiento de requisitos es parte del proceso </a:t>
            </a:r>
            <a:r>
              <a:rPr lang="es-ES" dirty="0" err="1">
                <a:latin typeface="Tahoma" pitchFamily="34" charset="0"/>
              </a:rPr>
              <a:t>design-Driven</a:t>
            </a:r>
            <a:r>
              <a:rPr lang="es-ES" dirty="0">
                <a:latin typeface="Tahoma" pitchFamily="34" charset="0"/>
              </a:rPr>
              <a:t> propuestos por </a:t>
            </a:r>
            <a:r>
              <a:rPr lang="es-ES" dirty="0" err="1">
                <a:latin typeface="Tahoma" pitchFamily="34" charset="0"/>
              </a:rPr>
              <a:t>Lowe</a:t>
            </a:r>
            <a:r>
              <a:rPr lang="es-ES" dirty="0">
                <a:latin typeface="Tahoma" pitchFamily="34" charset="0"/>
              </a:rPr>
              <a:t> y </a:t>
            </a:r>
            <a:r>
              <a:rPr lang="es-ES" dirty="0" err="1">
                <a:latin typeface="Tahoma" pitchFamily="34" charset="0"/>
              </a:rPr>
              <a:t>Ekluind</a:t>
            </a:r>
            <a:r>
              <a:rPr lang="es-ES" dirty="0">
                <a:latin typeface="Tahoma" pitchFamily="34" charset="0"/>
              </a:rPr>
              <a:t>. </a:t>
            </a:r>
          </a:p>
          <a:p>
            <a:pPr eaLnBrk="1" hangingPunct="1"/>
            <a:endParaRPr lang="es-ES" dirty="0">
              <a:latin typeface="Tahoma" pitchFamily="34" charset="0"/>
            </a:endParaRPr>
          </a:p>
          <a:p>
            <a:pPr eaLnBrk="1" hangingPunct="1">
              <a:buFontTx/>
              <a:buBlip>
                <a:blip r:embed="rId3"/>
              </a:buBlip>
            </a:pPr>
            <a:r>
              <a:rPr lang="es-ES" dirty="0">
                <a:latin typeface="Tahoma" pitchFamily="34" charset="0"/>
              </a:rPr>
              <a:t> Consiste en realizar la captura, la definición y la validación de requisitos durante el proceso de diseño.</a:t>
            </a:r>
          </a:p>
          <a:p>
            <a:pPr eaLnBrk="1" hangingPunct="1">
              <a:buFontTx/>
              <a:buBlip>
                <a:blip r:embed="rId3"/>
              </a:buBlip>
            </a:pPr>
            <a:endParaRPr lang="es-ES" dirty="0">
              <a:latin typeface="Tahoma" pitchFamily="34" charset="0"/>
            </a:endParaRPr>
          </a:p>
          <a:p>
            <a:pPr eaLnBrk="1" hangingPunct="1">
              <a:buFontTx/>
              <a:buBlip>
                <a:blip r:embed="rId3"/>
              </a:buBlip>
            </a:pPr>
            <a:r>
              <a:rPr lang="es-ES" dirty="0">
                <a:latin typeface="Tahoma" pitchFamily="34" charset="0"/>
              </a:rPr>
              <a:t> El proceso que ofrecen fue definido en base a un exhaustivo análisis de </a:t>
            </a:r>
            <a:r>
              <a:rPr lang="es-ES" dirty="0" err="1">
                <a:latin typeface="Tahoma" pitchFamily="34" charset="0"/>
              </a:rPr>
              <a:t>best</a:t>
            </a:r>
            <a:r>
              <a:rPr lang="es-ES" dirty="0">
                <a:latin typeface="Tahoma" pitchFamily="34" charset="0"/>
              </a:rPr>
              <a:t> </a:t>
            </a:r>
            <a:r>
              <a:rPr lang="es-ES" dirty="0" err="1">
                <a:latin typeface="Tahoma" pitchFamily="34" charset="0"/>
              </a:rPr>
              <a:t>practices</a:t>
            </a:r>
            <a:r>
              <a:rPr lang="es-ES" dirty="0">
                <a:latin typeface="Tahoma" pitchFamily="34" charset="0"/>
              </a:rPr>
              <a:t> en el desarrollo de aplicaciones comerciales para la web.</a:t>
            </a:r>
          </a:p>
        </p:txBody>
      </p:sp>
      <p:sp>
        <p:nvSpPr>
          <p:cNvPr id="15" name="14 Recortar rectángulo de esquina sencilla"/>
          <p:cNvSpPr/>
          <p:nvPr/>
        </p:nvSpPr>
        <p:spPr>
          <a:xfrm>
            <a:off x="179512" y="980728"/>
            <a:ext cx="576064" cy="432048"/>
          </a:xfrm>
          <a:prstGeom prst="snip1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MX" sz="2400" dirty="0" smtClean="0"/>
              <a:t>10</a:t>
            </a:r>
            <a:endParaRPr lang="es-MX" sz="2400" dirty="0"/>
          </a:p>
        </p:txBody>
      </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9" name="Text Box 16"/>
          <p:cNvSpPr txBox="1">
            <a:spLocks noChangeArrowheads="1"/>
          </p:cNvSpPr>
          <p:nvPr/>
        </p:nvSpPr>
        <p:spPr bwMode="auto">
          <a:xfrm>
            <a:off x="899592" y="2132856"/>
            <a:ext cx="7272808" cy="23698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dirty="0">
                <a:latin typeface="Tahoma" pitchFamily="34" charset="0"/>
              </a:rPr>
              <a:t> </a:t>
            </a:r>
            <a:endParaRPr lang="es-ES" dirty="0" smtClean="0">
              <a:latin typeface="Tahoma" pitchFamily="34" charset="0"/>
            </a:endParaRPr>
          </a:p>
          <a:p>
            <a:pPr eaLnBrk="1" hangingPunct="1"/>
            <a:r>
              <a:rPr lang="es-ES" sz="2000" b="1" dirty="0" smtClean="0">
                <a:solidFill>
                  <a:schemeClr val="tx1">
                    <a:lumMod val="50000"/>
                    <a:lumOff val="50000"/>
                  </a:schemeClr>
                </a:solidFill>
                <a:latin typeface="Tahoma" pitchFamily="34" charset="0"/>
              </a:rPr>
              <a:t>Ciclo de vida clásico de desarrollo de sistemas:</a:t>
            </a:r>
          </a:p>
          <a:p>
            <a:pPr eaLnBrk="1" hangingPunct="1"/>
            <a:endParaRPr lang="es-ES" sz="2200" dirty="0">
              <a:latin typeface="Tahoma" pitchFamily="34" charset="0"/>
            </a:endParaRPr>
          </a:p>
          <a:p>
            <a:pPr marL="342900" indent="-342900" eaLnBrk="1" hangingPunct="1">
              <a:buClr>
                <a:srgbClr val="00B0F0"/>
              </a:buClr>
              <a:buFont typeface="Wingdings" panose="05000000000000000000" pitchFamily="2" charset="2"/>
              <a:buChar char="§"/>
            </a:pPr>
            <a:r>
              <a:rPr lang="es-ES" sz="2200" dirty="0" smtClean="0">
                <a:solidFill>
                  <a:schemeClr val="bg1">
                    <a:lumMod val="50000"/>
                  </a:schemeClr>
                </a:solidFill>
                <a:latin typeface="Tahoma" pitchFamily="34" charset="0"/>
              </a:rPr>
              <a:t>Análisis</a:t>
            </a:r>
          </a:p>
          <a:p>
            <a:pPr marL="342900" indent="-342900" eaLnBrk="1" hangingPunct="1">
              <a:buClr>
                <a:srgbClr val="00B0F0"/>
              </a:buClr>
              <a:buFont typeface="Wingdings" panose="05000000000000000000" pitchFamily="2" charset="2"/>
              <a:buChar char="§"/>
            </a:pPr>
            <a:r>
              <a:rPr lang="es-ES" sz="2200" dirty="0" smtClean="0">
                <a:solidFill>
                  <a:schemeClr val="bg1">
                    <a:lumMod val="50000"/>
                  </a:schemeClr>
                </a:solidFill>
                <a:latin typeface="Tahoma" pitchFamily="34" charset="0"/>
              </a:rPr>
              <a:t>Diseño</a:t>
            </a:r>
          </a:p>
          <a:p>
            <a:pPr marL="342900" indent="-342900" eaLnBrk="1" hangingPunct="1">
              <a:buClr>
                <a:srgbClr val="00B0F0"/>
              </a:buClr>
              <a:buFont typeface="Wingdings" panose="05000000000000000000" pitchFamily="2" charset="2"/>
              <a:buChar char="§"/>
            </a:pPr>
            <a:r>
              <a:rPr lang="es-ES" sz="2200" dirty="0" smtClean="0">
                <a:solidFill>
                  <a:schemeClr val="bg1">
                    <a:lumMod val="50000"/>
                  </a:schemeClr>
                </a:solidFill>
                <a:latin typeface="Tahoma" pitchFamily="34" charset="0"/>
              </a:rPr>
              <a:t>Implementación </a:t>
            </a:r>
          </a:p>
          <a:p>
            <a:pPr marL="342900" indent="-342900" eaLnBrk="1" hangingPunct="1">
              <a:buClr>
                <a:srgbClr val="00B0F0"/>
              </a:buClr>
              <a:buFont typeface="Wingdings" panose="05000000000000000000" pitchFamily="2" charset="2"/>
              <a:buChar char="§"/>
            </a:pPr>
            <a:r>
              <a:rPr lang="es-ES" sz="2200" dirty="0" smtClean="0">
                <a:solidFill>
                  <a:schemeClr val="bg1">
                    <a:lumMod val="50000"/>
                  </a:schemeClr>
                </a:solidFill>
                <a:latin typeface="Tahoma" pitchFamily="34" charset="0"/>
              </a:rPr>
              <a:t>Pruebas</a:t>
            </a:r>
          </a:p>
        </p:txBody>
      </p:sp>
    </p:spTree>
    <p:extLst>
      <p:ext uri="{BB962C8B-B14F-4D97-AF65-F5344CB8AC3E}">
        <p14:creationId xmlns:p14="http://schemas.microsoft.com/office/powerpoint/2010/main" val="193688286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 name="Pie de foto."/>
          <p:cNvSpPr txBox="1"/>
          <p:nvPr/>
        </p:nvSpPr>
        <p:spPr>
          <a:xfrm>
            <a:off x="390791" y="5670740"/>
            <a:ext cx="621965" cy="1769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r">
              <a:defRPr sz="2400">
                <a:solidFill>
                  <a:srgbClr val="FFFFFF"/>
                </a:solidFill>
                <a:latin typeface="Gotham Medium"/>
                <a:ea typeface="Gotham Medium"/>
                <a:cs typeface="Gotham Medium"/>
                <a:sym typeface="Gotham Medium"/>
              </a:defRPr>
            </a:lvl1pPr>
          </a:lstStyle>
          <a:p>
            <a:r>
              <a:rPr sz="900"/>
              <a:t>Pie de foto.</a:t>
            </a:r>
          </a:p>
        </p:txBody>
      </p:sp>
      <p:sp>
        <p:nvSpPr>
          <p:cNvPr id="27" name="Lorem ipsum dolor sit amet, consectetur adipiscing elit. Donec ullamcorper vel purus eu pulvinar. Aliquam et maximus metus. Nam lorem neque, pharetra iaculis purus et, condimentum tincidunt enim. Duis odio nisl, elementum eget purus a, vulputate convalli"/>
          <p:cNvSpPr txBox="1"/>
          <p:nvPr/>
        </p:nvSpPr>
        <p:spPr>
          <a:xfrm>
            <a:off x="4872276" y="2166060"/>
            <a:ext cx="4190824" cy="3424014"/>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square" lIns="19050" tIns="19050" rIns="19050" bIns="19050" anchor="ctr">
            <a:spAutoFit/>
          </a:bodyPr>
          <a:lstStyle>
            <a:lvl1pPr algn="just" defTabSz="457200">
              <a:lnSpc>
                <a:spcPct val="100000"/>
              </a:lnSpc>
              <a:spcBef>
                <a:spcPts val="0"/>
              </a:spcBef>
              <a:defRPr sz="3200">
                <a:solidFill>
                  <a:srgbClr val="929292"/>
                </a:solidFill>
                <a:latin typeface="Source Sans Pro"/>
                <a:ea typeface="Source Sans Pro"/>
                <a:cs typeface="Source Sans Pro"/>
                <a:sym typeface="Source Sans Pro"/>
              </a:defRPr>
            </a:lvl1pPr>
          </a:lstStyle>
          <a:p>
            <a:pPr marL="214313" indent="-214313">
              <a:buClr>
                <a:srgbClr val="00B0F0"/>
              </a:buClr>
              <a:buFont typeface="Wingdings" panose="05000000000000000000" pitchFamily="2" charset="2"/>
              <a:buChar char="§"/>
            </a:pPr>
            <a:r>
              <a:rPr lang="es-MX" sz="2000" dirty="0"/>
              <a:t>Modelo en Cascada</a:t>
            </a:r>
          </a:p>
          <a:p>
            <a:pPr marL="214313" indent="-214313">
              <a:buClr>
                <a:srgbClr val="00B0F0"/>
              </a:buClr>
              <a:buFont typeface="Wingdings" panose="05000000000000000000" pitchFamily="2" charset="2"/>
              <a:buChar char="§"/>
            </a:pPr>
            <a:r>
              <a:rPr lang="es-MX" sz="2000" dirty="0"/>
              <a:t>Modelo en V</a:t>
            </a:r>
          </a:p>
          <a:p>
            <a:pPr marL="214313" indent="-214313">
              <a:buClr>
                <a:srgbClr val="00B0F0"/>
              </a:buClr>
              <a:buFont typeface="Wingdings" panose="05000000000000000000" pitchFamily="2" charset="2"/>
              <a:buChar char="§"/>
            </a:pPr>
            <a:r>
              <a:rPr lang="es-MX" sz="2000" dirty="0"/>
              <a:t>Modelos de Proceso Incremental</a:t>
            </a:r>
          </a:p>
          <a:p>
            <a:pPr marL="214313" indent="-214313">
              <a:buClr>
                <a:srgbClr val="00B0F0"/>
              </a:buClr>
              <a:buFont typeface="Wingdings" panose="05000000000000000000" pitchFamily="2" charset="2"/>
              <a:buChar char="§"/>
            </a:pPr>
            <a:r>
              <a:rPr lang="es-MX" sz="2000" dirty="0"/>
              <a:t>Modelos de Proceso Evolutivo</a:t>
            </a:r>
          </a:p>
          <a:p>
            <a:pPr marL="214313" indent="-214313">
              <a:buClr>
                <a:srgbClr val="00B0F0"/>
              </a:buClr>
              <a:buFont typeface="Wingdings" panose="05000000000000000000" pitchFamily="2" charset="2"/>
              <a:buChar char="§"/>
            </a:pPr>
            <a:r>
              <a:rPr lang="es-MX" sz="2000" dirty="0"/>
              <a:t>Modelo en Espiral</a:t>
            </a:r>
          </a:p>
          <a:p>
            <a:pPr marL="214313" indent="-214313">
              <a:buClr>
                <a:srgbClr val="00B0F0"/>
              </a:buClr>
              <a:buFont typeface="Wingdings" panose="05000000000000000000" pitchFamily="2" charset="2"/>
              <a:buChar char="§"/>
            </a:pPr>
            <a:r>
              <a:rPr lang="es-MX" sz="2000" dirty="0"/>
              <a:t>Modelo Concurrente</a:t>
            </a:r>
          </a:p>
          <a:p>
            <a:pPr marL="214313" indent="-214313">
              <a:buClr>
                <a:srgbClr val="00B0F0"/>
              </a:buClr>
              <a:buFont typeface="Wingdings" panose="05000000000000000000" pitchFamily="2" charset="2"/>
              <a:buChar char="§"/>
            </a:pPr>
            <a:r>
              <a:rPr lang="es-MX" sz="2000" dirty="0"/>
              <a:t>Desarrollo basado en Componentes</a:t>
            </a:r>
          </a:p>
          <a:p>
            <a:pPr marL="214313" indent="-214313">
              <a:buClr>
                <a:srgbClr val="00B0F0"/>
              </a:buClr>
              <a:buFont typeface="Wingdings" panose="05000000000000000000" pitchFamily="2" charset="2"/>
              <a:buChar char="§"/>
            </a:pPr>
            <a:r>
              <a:rPr lang="es-MX" sz="2000" dirty="0"/>
              <a:t>Desarrollo orientado a Aspectos</a:t>
            </a:r>
          </a:p>
          <a:p>
            <a:pPr marL="214313" indent="-214313">
              <a:buClr>
                <a:srgbClr val="00B0F0"/>
              </a:buClr>
              <a:buFont typeface="Wingdings" panose="05000000000000000000" pitchFamily="2" charset="2"/>
              <a:buChar char="§"/>
            </a:pPr>
            <a:r>
              <a:rPr lang="es-MX" sz="2000" dirty="0"/>
              <a:t>Proceso Unificado (RUP)</a:t>
            </a:r>
          </a:p>
          <a:p>
            <a:pPr marL="214313" indent="-214313">
              <a:buClr>
                <a:srgbClr val="00B0F0"/>
              </a:buClr>
              <a:buFont typeface="Wingdings" panose="05000000000000000000" pitchFamily="2" charset="2"/>
              <a:buChar char="§"/>
            </a:pPr>
            <a:r>
              <a:rPr lang="es-MX" sz="2000" dirty="0"/>
              <a:t>Proceso Personal del Software (</a:t>
            </a:r>
            <a:r>
              <a:rPr lang="es-MX" sz="2000" dirty="0" err="1"/>
              <a:t>PPs</a:t>
            </a:r>
            <a:r>
              <a:rPr lang="es-MX" sz="2000" dirty="0"/>
              <a:t>)</a:t>
            </a:r>
          </a:p>
          <a:p>
            <a:pPr marL="214313" indent="-214313">
              <a:buClr>
                <a:srgbClr val="00B0F0"/>
              </a:buClr>
              <a:buFont typeface="Wingdings" panose="05000000000000000000" pitchFamily="2" charset="2"/>
              <a:buChar char="§"/>
            </a:pPr>
            <a:r>
              <a:rPr lang="es-MX" sz="2000" dirty="0"/>
              <a:t>Proceso de Equipo de Software (PES)</a:t>
            </a:r>
          </a:p>
        </p:txBody>
      </p:sp>
      <p:sp>
        <p:nvSpPr>
          <p:cNvPr id="31" name="Rectángulo 30"/>
          <p:cNvSpPr/>
          <p:nvPr/>
        </p:nvSpPr>
        <p:spPr>
          <a:xfrm>
            <a:off x="352170" y="665380"/>
            <a:ext cx="3630289" cy="523220"/>
          </a:xfrm>
          <a:prstGeom prst="rect">
            <a:avLst/>
          </a:prstGeom>
        </p:spPr>
        <p:txBody>
          <a:bodyPr wrap="none">
            <a:spAutoFit/>
          </a:bodyPr>
          <a:lstStyle/>
          <a:p>
            <a:pPr>
              <a:buClr>
                <a:srgbClr val="00B0F0"/>
              </a:buClr>
            </a:pPr>
            <a:r>
              <a:rPr lang="es-MX" sz="2800" b="1" dirty="0" smtClean="0">
                <a:solidFill>
                  <a:schemeClr val="accent6"/>
                </a:solidFill>
                <a:latin typeface="Source Sans Pro"/>
                <a:ea typeface="Source Sans Pro"/>
                <a:cs typeface="Source Sans Pro"/>
                <a:sym typeface="Source Sans Pro"/>
              </a:rPr>
              <a:t>Metodologías clásicas</a:t>
            </a:r>
            <a:endParaRPr lang="es-MX" sz="2800" b="1" dirty="0">
              <a:solidFill>
                <a:schemeClr val="accent6"/>
              </a:solidFill>
              <a:latin typeface="Source Sans Pro"/>
              <a:ea typeface="Source Sans Pro"/>
              <a:cs typeface="Source Sans Pro"/>
              <a:sym typeface="Source Sans Pro"/>
            </a:endParaRPr>
          </a:p>
        </p:txBody>
      </p:sp>
      <p:sp>
        <p:nvSpPr>
          <p:cNvPr id="32" name="Línea"/>
          <p:cNvSpPr/>
          <p:nvPr/>
        </p:nvSpPr>
        <p:spPr>
          <a:xfrm flipV="1">
            <a:off x="4572000" y="2636912"/>
            <a:ext cx="0" cy="2505333"/>
          </a:xfrm>
          <a:prstGeom prst="line">
            <a:avLst/>
          </a:prstGeom>
          <a:ln w="76200">
            <a:solidFill>
              <a:srgbClr val="EE7203"/>
            </a:solidFill>
            <a:miter lim="400000"/>
          </a:ln>
        </p:spPr>
        <p:txBody>
          <a:bodyPr lIns="19050" tIns="19050" rIns="19050" bIns="19050" anchor="ctr"/>
          <a:lstStyle/>
          <a:p>
            <a:endParaRPr/>
          </a:p>
        </p:txBody>
      </p:sp>
      <p:pic>
        <p:nvPicPr>
          <p:cNvPr id="33" name="Picture 7" descr="modelo-en-cascada"/>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35800" y="1837122"/>
            <a:ext cx="1819711" cy="1238854"/>
          </a:xfrm>
          <a:prstGeom prst="rect">
            <a:avLst/>
          </a:prstGeom>
          <a:noFill/>
          <a:extLst>
            <a:ext uri="{909E8E84-426E-40DD-AFC4-6F175D3DCCD1}">
              <a14:hiddenFill xmlns:a14="http://schemas.microsoft.com/office/drawing/2010/main">
                <a:solidFill>
                  <a:srgbClr val="FFFFFF"/>
                </a:solidFill>
              </a14:hiddenFill>
            </a:ext>
          </a:extLst>
        </p:spPr>
      </p:pic>
      <p:pic>
        <p:nvPicPr>
          <p:cNvPr id="34" name="Picture 9" descr="https://sistemasumma.files.wordpress.com/2011/02/ciclo-de-vida-clasico.png?w=1140"/>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21180" y="4208693"/>
            <a:ext cx="1637228" cy="1532319"/>
          </a:xfrm>
          <a:prstGeom prst="rect">
            <a:avLst/>
          </a:prstGeom>
          <a:noFill/>
          <a:extLst>
            <a:ext uri="{909E8E84-426E-40DD-AFC4-6F175D3DCCD1}">
              <a14:hiddenFill xmlns:a14="http://schemas.microsoft.com/office/drawing/2010/main">
                <a:solidFill>
                  <a:srgbClr val="FFFFFF"/>
                </a:solidFill>
              </a14:hiddenFill>
            </a:ext>
          </a:extLst>
        </p:spPr>
      </p:pic>
      <p:pic>
        <p:nvPicPr>
          <p:cNvPr id="35" name="Imagen 34"/>
          <p:cNvPicPr>
            <a:picLocks noChangeAspect="1"/>
          </p:cNvPicPr>
          <p:nvPr/>
        </p:nvPicPr>
        <p:blipFill>
          <a:blip r:embed="rId5"/>
          <a:stretch>
            <a:fillRect/>
          </a:stretch>
        </p:blipFill>
        <p:spPr>
          <a:xfrm>
            <a:off x="827896" y="3306155"/>
            <a:ext cx="3045999" cy="801579"/>
          </a:xfrm>
          <a:prstGeom prst="rect">
            <a:avLst/>
          </a:prstGeom>
        </p:spPr>
      </p:pic>
      <p:pic>
        <p:nvPicPr>
          <p:cNvPr id="36" name="Imagen 35"/>
          <p:cNvPicPr>
            <a:picLocks noChangeAspect="1"/>
          </p:cNvPicPr>
          <p:nvPr/>
        </p:nvPicPr>
        <p:blipFill>
          <a:blip r:embed="rId6"/>
          <a:stretch>
            <a:fillRect/>
          </a:stretch>
        </p:blipFill>
        <p:spPr>
          <a:xfrm>
            <a:off x="2754702" y="1919623"/>
            <a:ext cx="1538921" cy="1256276"/>
          </a:xfrm>
          <a:prstGeom prst="rect">
            <a:avLst/>
          </a:prstGeom>
        </p:spPr>
      </p:pic>
      <p:pic>
        <p:nvPicPr>
          <p:cNvPr id="37" name="Imagen 36"/>
          <p:cNvPicPr>
            <a:picLocks noChangeAspect="1"/>
          </p:cNvPicPr>
          <p:nvPr/>
        </p:nvPicPr>
        <p:blipFill>
          <a:blip r:embed="rId7"/>
          <a:stretch>
            <a:fillRect/>
          </a:stretch>
        </p:blipFill>
        <p:spPr>
          <a:xfrm>
            <a:off x="2350895" y="4376572"/>
            <a:ext cx="1879368" cy="1196561"/>
          </a:xfrm>
          <a:prstGeom prst="rect">
            <a:avLst/>
          </a:prstGeom>
        </p:spPr>
      </p:pic>
    </p:spTree>
    <p:extLst>
      <p:ext uri="{BB962C8B-B14F-4D97-AF65-F5344CB8AC3E}">
        <p14:creationId xmlns:p14="http://schemas.microsoft.com/office/powerpoint/2010/main" val="267042511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2483768" y="764704"/>
            <a:ext cx="5616624" cy="1008112"/>
          </a:xfrm>
        </p:spPr>
        <p:txBody>
          <a:bodyPr>
            <a:normAutofit/>
          </a:bodyPr>
          <a:lstStyle/>
          <a:p>
            <a:r>
              <a:rPr lang="es-MX" sz="3200" dirty="0" smtClean="0">
                <a:solidFill>
                  <a:srgbClr val="C00000"/>
                </a:solidFill>
              </a:rPr>
              <a:t>¿</a:t>
            </a:r>
            <a:r>
              <a:rPr lang="es-MX" sz="3200" b="1" dirty="0" smtClean="0">
                <a:solidFill>
                  <a:srgbClr val="C00000"/>
                </a:solidFill>
              </a:rPr>
              <a:t>Qué es una Aplicación Web</a:t>
            </a:r>
            <a:r>
              <a:rPr lang="es-MX" sz="3200" dirty="0" smtClean="0">
                <a:solidFill>
                  <a:srgbClr val="C00000"/>
                </a:solidFill>
              </a:rPr>
              <a:t>?</a:t>
            </a:r>
            <a:endParaRPr lang="es-MX" sz="3200" dirty="0">
              <a:solidFill>
                <a:srgbClr val="C00000"/>
              </a:solidFill>
            </a:endParaRPr>
          </a:p>
        </p:txBody>
      </p:sp>
      <p:sp>
        <p:nvSpPr>
          <p:cNvPr id="3" name="2 Rectángulo"/>
          <p:cNvSpPr/>
          <p:nvPr/>
        </p:nvSpPr>
        <p:spPr>
          <a:xfrm>
            <a:off x="2483768" y="1700808"/>
            <a:ext cx="5760640" cy="4154984"/>
          </a:xfrm>
          <a:prstGeom prst="rect">
            <a:avLst/>
          </a:prstGeom>
        </p:spPr>
        <p:txBody>
          <a:bodyPr wrap="square">
            <a:spAutoFit/>
          </a:bodyPr>
          <a:lstStyle/>
          <a:p>
            <a:pPr algn="just"/>
            <a:r>
              <a:rPr lang="es-MX" sz="2200" dirty="0" smtClean="0"/>
              <a:t>Es </a:t>
            </a:r>
            <a:r>
              <a:rPr lang="es-MX" sz="2200" dirty="0"/>
              <a:t>un </a:t>
            </a:r>
            <a:r>
              <a:rPr lang="es-MX" sz="2200" dirty="0" smtClean="0"/>
              <a:t>Sistema de Información </a:t>
            </a:r>
            <a:r>
              <a:rPr lang="es-MX" sz="2200" dirty="0"/>
              <a:t>donde una gran cantidad de datos </a:t>
            </a:r>
            <a:r>
              <a:rPr lang="es-MX" sz="2200" dirty="0" smtClean="0"/>
              <a:t>volátiles, altamente </a:t>
            </a:r>
            <a:r>
              <a:rPr lang="es-MX" sz="2200" dirty="0"/>
              <a:t>estructurados, van a ser </a:t>
            </a:r>
            <a:r>
              <a:rPr lang="es-MX" sz="2200" dirty="0" smtClean="0"/>
              <a:t>consultados, procesados </a:t>
            </a:r>
            <a:r>
              <a:rPr lang="es-MX" sz="2200" dirty="0"/>
              <a:t>y analizados mediante </a:t>
            </a:r>
            <a:r>
              <a:rPr lang="es-MX" sz="2200" b="1" dirty="0" smtClean="0">
                <a:solidFill>
                  <a:srgbClr val="FF0000"/>
                </a:solidFill>
              </a:rPr>
              <a:t>navegadores. </a:t>
            </a:r>
          </a:p>
          <a:p>
            <a:pPr algn="just"/>
            <a:endParaRPr lang="es-MX" sz="2200" dirty="0"/>
          </a:p>
          <a:p>
            <a:pPr algn="just"/>
            <a:r>
              <a:rPr lang="es-MX" sz="2200" dirty="0" smtClean="0"/>
              <a:t>Una </a:t>
            </a:r>
            <a:r>
              <a:rPr lang="es-MX" sz="2200" dirty="0"/>
              <a:t>de las principales características va a ser su </a:t>
            </a:r>
            <a:r>
              <a:rPr lang="es-MX" sz="2200" dirty="0" smtClean="0"/>
              <a:t>alto grado </a:t>
            </a:r>
            <a:r>
              <a:rPr lang="es-MX" sz="2200" dirty="0"/>
              <a:t>de </a:t>
            </a:r>
            <a:r>
              <a:rPr lang="es-MX" sz="2200" b="1" dirty="0">
                <a:solidFill>
                  <a:srgbClr val="FF0000"/>
                </a:solidFill>
              </a:rPr>
              <a:t>interacción con el usuario</a:t>
            </a:r>
            <a:r>
              <a:rPr lang="es-MX" sz="2200" dirty="0"/>
              <a:t>, y el diseño de </a:t>
            </a:r>
            <a:r>
              <a:rPr lang="es-MX" sz="2200" dirty="0" smtClean="0"/>
              <a:t>su </a:t>
            </a:r>
            <a:r>
              <a:rPr lang="es-MX" sz="2200" b="1" dirty="0" smtClean="0">
                <a:solidFill>
                  <a:srgbClr val="FF0000"/>
                </a:solidFill>
              </a:rPr>
              <a:t>interfaz </a:t>
            </a:r>
            <a:r>
              <a:rPr lang="es-MX" sz="2200" b="1" dirty="0">
                <a:solidFill>
                  <a:srgbClr val="FF0000"/>
                </a:solidFill>
              </a:rPr>
              <a:t>debe ser claro, simple</a:t>
            </a:r>
            <a:r>
              <a:rPr lang="es-MX" sz="2200" dirty="0"/>
              <a:t> y debe estar estructurado </a:t>
            </a:r>
            <a:r>
              <a:rPr lang="es-MX" sz="2200" dirty="0" smtClean="0"/>
              <a:t>de tal </a:t>
            </a:r>
            <a:r>
              <a:rPr lang="es-MX" sz="2200" dirty="0"/>
              <a:t>manera que sea orientativo para cada tipo de usuarios.</a:t>
            </a:r>
            <a:endParaRPr lang="es-ES" sz="2200" dirty="0" smtClean="0"/>
          </a:p>
        </p:txBody>
      </p:sp>
      <p:pic>
        <p:nvPicPr>
          <p:cNvPr id="58371"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96752"/>
            <a:ext cx="2483767" cy="45365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39106913"/>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Pie de foto."/>
          <p:cNvSpPr txBox="1"/>
          <p:nvPr/>
        </p:nvSpPr>
        <p:spPr>
          <a:xfrm>
            <a:off x="390791" y="5670740"/>
            <a:ext cx="621965" cy="176972"/>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lgn="r">
              <a:defRPr sz="2400">
                <a:solidFill>
                  <a:srgbClr val="FFFFFF"/>
                </a:solidFill>
                <a:latin typeface="Gotham Medium"/>
                <a:ea typeface="Gotham Medium"/>
                <a:cs typeface="Gotham Medium"/>
                <a:sym typeface="Gotham Medium"/>
              </a:defRPr>
            </a:lvl1pPr>
          </a:lstStyle>
          <a:p>
            <a:r>
              <a:rPr sz="900"/>
              <a:t>Pie de foto.</a:t>
            </a:r>
          </a:p>
        </p:txBody>
      </p:sp>
      <p:sp>
        <p:nvSpPr>
          <p:cNvPr id="13" name="01"/>
          <p:cNvSpPr txBox="1"/>
          <p:nvPr/>
        </p:nvSpPr>
        <p:spPr>
          <a:xfrm>
            <a:off x="8283108" y="1342921"/>
            <a:ext cx="288541" cy="315471"/>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a:solidFill>
                  <a:srgbClr val="FFFFFF"/>
                </a:solidFill>
                <a:latin typeface="Source Sans Pro Black"/>
                <a:ea typeface="Source Sans Pro Black"/>
                <a:cs typeface="Source Sans Pro Black"/>
                <a:sym typeface="Source Sans Pro Black"/>
              </a:defRPr>
            </a:lvl1pPr>
          </a:lstStyle>
          <a:p>
            <a:r>
              <a:rPr dirty="0" smtClean="0"/>
              <a:t>0</a:t>
            </a:r>
            <a:r>
              <a:rPr lang="es-MX" dirty="0"/>
              <a:t>8</a:t>
            </a:r>
            <a:endParaRPr dirty="0"/>
          </a:p>
        </p:txBody>
      </p:sp>
      <p:sp>
        <p:nvSpPr>
          <p:cNvPr id="14" name="Lista"/>
          <p:cNvSpPr txBox="1"/>
          <p:nvPr/>
        </p:nvSpPr>
        <p:spPr>
          <a:xfrm>
            <a:off x="701773" y="1046686"/>
            <a:ext cx="3126690" cy="453970"/>
          </a:xfrm>
          <a:prstGeom prst="rect">
            <a:avLst/>
          </a:prstGeom>
          <a:ln w="12700">
            <a:miter lim="400000"/>
          </a:ln>
          <a:extLst>
            <a:ext uri="{C572A759-6A51-4108-AA02-DFA0A04FC94B}">
              <ma14:wrappingTextBoxFlag xmlns:ma14="http://schemas.microsoft.com/office/mac/drawingml/2011/main" xmlns:a14="http://schemas.microsoft.com/office/drawing/2010/main" xmlns:m="http://schemas.openxmlformats.org/officeDocument/2006/math" xmlns="" val="1"/>
            </a:ext>
          </a:extLst>
        </p:spPr>
        <p:txBody>
          <a:bodyPr wrap="none" lIns="19050" tIns="19050" rIns="19050" bIns="19050" anchor="ctr">
            <a:spAutoFit/>
          </a:bodyPr>
          <a:lstStyle>
            <a:lvl1pPr>
              <a:defRPr sz="7200">
                <a:solidFill>
                  <a:srgbClr val="EE7203"/>
                </a:solidFill>
                <a:latin typeface="Source Sans Pro Black"/>
                <a:ea typeface="Source Sans Pro Black"/>
                <a:cs typeface="Source Sans Pro Black"/>
                <a:sym typeface="Source Sans Pro Black"/>
              </a:defRPr>
            </a:lvl1pPr>
          </a:lstStyle>
          <a:p>
            <a:r>
              <a:rPr lang="es-MX" sz="2700" dirty="0"/>
              <a:t>M</a:t>
            </a:r>
            <a:r>
              <a:rPr lang="es-MX" sz="2700" dirty="0" smtClean="0"/>
              <a:t>etodologías </a:t>
            </a:r>
            <a:r>
              <a:rPr lang="es-MX" sz="2700" dirty="0"/>
              <a:t>ágiles</a:t>
            </a:r>
            <a:endParaRPr sz="2700" dirty="0"/>
          </a:p>
        </p:txBody>
      </p:sp>
      <p:sp>
        <p:nvSpPr>
          <p:cNvPr id="15" name="Rectángulo 14"/>
          <p:cNvSpPr/>
          <p:nvPr/>
        </p:nvSpPr>
        <p:spPr>
          <a:xfrm>
            <a:off x="3203848" y="2636912"/>
            <a:ext cx="5550677" cy="2554545"/>
          </a:xfrm>
          <a:prstGeom prst="rect">
            <a:avLst/>
          </a:prstGeom>
        </p:spPr>
        <p:txBody>
          <a:bodyPr wrap="square">
            <a:spAutoFit/>
          </a:bodyPr>
          <a:lstStyle/>
          <a:p>
            <a:pPr marL="214313" indent="-214313" algn="just" defTabSz="171450">
              <a:spcBef>
                <a:spcPts val="0"/>
              </a:spcBef>
              <a:buClr>
                <a:srgbClr val="00B0F0"/>
              </a:buClr>
              <a:buFont typeface="Wingdings" panose="05000000000000000000" pitchFamily="2" charset="2"/>
              <a:buChar char="§"/>
            </a:pPr>
            <a:r>
              <a:rPr lang="es-ES" altLang="es-MX" sz="2000" dirty="0" err="1">
                <a:solidFill>
                  <a:srgbClr val="929292"/>
                </a:solidFill>
                <a:latin typeface="Source Sans Pro"/>
                <a:ea typeface="Source Sans Pro"/>
                <a:cs typeface="Source Sans Pro"/>
                <a:sym typeface="Source Sans Pro"/>
              </a:rPr>
              <a:t>Crystal</a:t>
            </a:r>
            <a:r>
              <a:rPr lang="es-ES" altLang="es-MX" sz="2000" dirty="0">
                <a:solidFill>
                  <a:srgbClr val="929292"/>
                </a:solidFill>
                <a:latin typeface="Source Sans Pro"/>
                <a:ea typeface="Source Sans Pro"/>
                <a:cs typeface="Source Sans Pro"/>
                <a:sym typeface="Source Sans Pro"/>
              </a:rPr>
              <a:t> </a:t>
            </a:r>
            <a:r>
              <a:rPr lang="es-ES" altLang="es-MX" sz="2000" dirty="0" err="1">
                <a:solidFill>
                  <a:srgbClr val="929292"/>
                </a:solidFill>
                <a:latin typeface="Source Sans Pro"/>
                <a:ea typeface="Source Sans Pro"/>
                <a:cs typeface="Source Sans Pro"/>
                <a:sym typeface="Source Sans Pro"/>
              </a:rPr>
              <a:t>Methodologies</a:t>
            </a:r>
            <a:endParaRPr lang="es-ES" altLang="es-MX" sz="2000" dirty="0">
              <a:solidFill>
                <a:srgbClr val="929292"/>
              </a:solidFill>
              <a:latin typeface="Source Sans Pro"/>
              <a:ea typeface="Source Sans Pro"/>
              <a:cs typeface="Source Sans Pro"/>
              <a:sym typeface="Source Sans Pro"/>
            </a:endParaRPr>
          </a:p>
          <a:p>
            <a:pPr marL="214313" indent="-214313" algn="just" defTabSz="171450">
              <a:spcBef>
                <a:spcPts val="0"/>
              </a:spcBef>
              <a:buClr>
                <a:srgbClr val="00B0F0"/>
              </a:buClr>
              <a:buFont typeface="Wingdings" panose="05000000000000000000" pitchFamily="2" charset="2"/>
              <a:buChar char="§"/>
            </a:pPr>
            <a:r>
              <a:rPr lang="es-ES" altLang="es-MX" sz="2000" dirty="0">
                <a:solidFill>
                  <a:srgbClr val="929292"/>
                </a:solidFill>
                <a:latin typeface="Source Sans Pro"/>
                <a:ea typeface="Source Sans Pro"/>
                <a:cs typeface="Source Sans Pro"/>
                <a:sym typeface="Source Sans Pro"/>
              </a:rPr>
              <a:t>SCRUM</a:t>
            </a:r>
          </a:p>
          <a:p>
            <a:pPr marL="214313" indent="-214313" algn="just" defTabSz="171450">
              <a:spcBef>
                <a:spcPts val="0"/>
              </a:spcBef>
              <a:buClr>
                <a:srgbClr val="00B0F0"/>
              </a:buClr>
              <a:buFont typeface="Wingdings" panose="05000000000000000000" pitchFamily="2" charset="2"/>
              <a:buChar char="§"/>
            </a:pPr>
            <a:r>
              <a:rPr lang="es-ES" altLang="es-MX" sz="2000" dirty="0">
                <a:solidFill>
                  <a:srgbClr val="929292"/>
                </a:solidFill>
                <a:latin typeface="Source Sans Pro"/>
                <a:ea typeface="Source Sans Pro"/>
                <a:cs typeface="Source Sans Pro"/>
                <a:sym typeface="Source Sans Pro"/>
              </a:rPr>
              <a:t>DSDM (</a:t>
            </a:r>
            <a:r>
              <a:rPr lang="es-ES" altLang="es-MX" sz="2000" dirty="0" err="1">
                <a:solidFill>
                  <a:srgbClr val="929292"/>
                </a:solidFill>
                <a:latin typeface="Source Sans Pro"/>
                <a:ea typeface="Source Sans Pro"/>
                <a:cs typeface="Source Sans Pro"/>
                <a:sym typeface="Source Sans Pro"/>
              </a:rPr>
              <a:t>Dynamic</a:t>
            </a:r>
            <a:r>
              <a:rPr lang="es-ES" altLang="es-MX" sz="2000" dirty="0">
                <a:solidFill>
                  <a:srgbClr val="929292"/>
                </a:solidFill>
                <a:latin typeface="Source Sans Pro"/>
                <a:ea typeface="Source Sans Pro"/>
                <a:cs typeface="Source Sans Pro"/>
                <a:sym typeface="Source Sans Pro"/>
              </a:rPr>
              <a:t> </a:t>
            </a:r>
            <a:r>
              <a:rPr lang="es-ES" altLang="es-MX" sz="2000" dirty="0" err="1">
                <a:solidFill>
                  <a:srgbClr val="929292"/>
                </a:solidFill>
                <a:latin typeface="Source Sans Pro"/>
                <a:ea typeface="Source Sans Pro"/>
                <a:cs typeface="Source Sans Pro"/>
                <a:sym typeface="Source Sans Pro"/>
              </a:rPr>
              <a:t>Systems</a:t>
            </a:r>
            <a:r>
              <a:rPr lang="es-ES" altLang="es-MX" sz="2000" dirty="0">
                <a:solidFill>
                  <a:srgbClr val="929292"/>
                </a:solidFill>
                <a:latin typeface="Source Sans Pro"/>
                <a:ea typeface="Source Sans Pro"/>
                <a:cs typeface="Source Sans Pro"/>
                <a:sym typeface="Source Sans Pro"/>
              </a:rPr>
              <a:t> </a:t>
            </a:r>
            <a:r>
              <a:rPr lang="es-ES" altLang="es-MX" sz="2000" dirty="0" err="1">
                <a:solidFill>
                  <a:srgbClr val="929292"/>
                </a:solidFill>
                <a:latin typeface="Source Sans Pro"/>
                <a:ea typeface="Source Sans Pro"/>
                <a:cs typeface="Source Sans Pro"/>
                <a:sym typeface="Source Sans Pro"/>
              </a:rPr>
              <a:t>Development</a:t>
            </a:r>
            <a:r>
              <a:rPr lang="es-ES" altLang="es-MX" sz="2000" dirty="0">
                <a:solidFill>
                  <a:srgbClr val="929292"/>
                </a:solidFill>
                <a:latin typeface="Source Sans Pro"/>
                <a:ea typeface="Source Sans Pro"/>
                <a:cs typeface="Source Sans Pro"/>
                <a:sym typeface="Source Sans Pro"/>
              </a:rPr>
              <a:t> </a:t>
            </a:r>
            <a:r>
              <a:rPr lang="es-ES" altLang="es-MX" sz="2000" dirty="0" err="1">
                <a:solidFill>
                  <a:srgbClr val="929292"/>
                </a:solidFill>
                <a:latin typeface="Source Sans Pro"/>
                <a:ea typeface="Source Sans Pro"/>
                <a:cs typeface="Source Sans Pro"/>
                <a:sym typeface="Source Sans Pro"/>
              </a:rPr>
              <a:t>Method</a:t>
            </a:r>
            <a:r>
              <a:rPr lang="es-ES" altLang="es-MX" sz="2000" dirty="0" smtClean="0">
                <a:solidFill>
                  <a:srgbClr val="929292"/>
                </a:solidFill>
                <a:latin typeface="Source Sans Pro"/>
                <a:ea typeface="Source Sans Pro"/>
                <a:cs typeface="Source Sans Pro"/>
                <a:sym typeface="Source Sans Pro"/>
              </a:rPr>
              <a:t>)</a:t>
            </a:r>
            <a:endParaRPr lang="es-ES" altLang="es-MX" sz="2000" dirty="0">
              <a:solidFill>
                <a:srgbClr val="929292"/>
              </a:solidFill>
              <a:latin typeface="Source Sans Pro"/>
              <a:ea typeface="Source Sans Pro"/>
              <a:cs typeface="Source Sans Pro"/>
              <a:sym typeface="Source Sans Pro"/>
            </a:endParaRPr>
          </a:p>
          <a:p>
            <a:pPr marL="214313" indent="-214313" algn="just" defTabSz="171450">
              <a:spcBef>
                <a:spcPts val="0"/>
              </a:spcBef>
              <a:buClr>
                <a:srgbClr val="00B0F0"/>
              </a:buClr>
              <a:buFont typeface="Wingdings" panose="05000000000000000000" pitchFamily="2" charset="2"/>
              <a:buChar char="§"/>
            </a:pPr>
            <a:r>
              <a:rPr lang="es-ES" altLang="es-MX" sz="2000" dirty="0">
                <a:solidFill>
                  <a:srgbClr val="929292"/>
                </a:solidFill>
                <a:latin typeface="Source Sans Pro"/>
                <a:ea typeface="Source Sans Pro"/>
                <a:cs typeface="Source Sans Pro"/>
                <a:sym typeface="Source Sans Pro"/>
              </a:rPr>
              <a:t>Lean </a:t>
            </a:r>
            <a:r>
              <a:rPr lang="es-ES" altLang="es-MX" sz="2000" dirty="0" err="1">
                <a:solidFill>
                  <a:srgbClr val="929292"/>
                </a:solidFill>
                <a:latin typeface="Source Sans Pro"/>
                <a:ea typeface="Source Sans Pro"/>
                <a:cs typeface="Source Sans Pro"/>
                <a:sym typeface="Source Sans Pro"/>
              </a:rPr>
              <a:t>Programming</a:t>
            </a:r>
            <a:endParaRPr lang="es-ES" altLang="es-MX" sz="2000" dirty="0">
              <a:solidFill>
                <a:srgbClr val="929292"/>
              </a:solidFill>
              <a:latin typeface="Source Sans Pro"/>
              <a:ea typeface="Source Sans Pro"/>
              <a:cs typeface="Source Sans Pro"/>
              <a:sym typeface="Source Sans Pro"/>
            </a:endParaRPr>
          </a:p>
          <a:p>
            <a:pPr marL="214313" indent="-214313" algn="just" defTabSz="171450">
              <a:spcBef>
                <a:spcPts val="0"/>
              </a:spcBef>
              <a:buClr>
                <a:srgbClr val="00B0F0"/>
              </a:buClr>
              <a:buFont typeface="Wingdings" panose="05000000000000000000" pitchFamily="2" charset="2"/>
              <a:buChar char="§"/>
            </a:pPr>
            <a:r>
              <a:rPr lang="es-ES" altLang="es-MX" sz="2000" dirty="0">
                <a:solidFill>
                  <a:srgbClr val="929292"/>
                </a:solidFill>
                <a:latin typeface="Source Sans Pro"/>
                <a:ea typeface="Source Sans Pro"/>
                <a:cs typeface="Source Sans Pro"/>
                <a:sym typeface="Source Sans Pro"/>
              </a:rPr>
              <a:t>FDD (</a:t>
            </a:r>
            <a:r>
              <a:rPr lang="es-ES" altLang="es-MX" sz="2000" dirty="0" err="1">
                <a:solidFill>
                  <a:srgbClr val="929292"/>
                </a:solidFill>
                <a:latin typeface="Source Sans Pro"/>
                <a:ea typeface="Source Sans Pro"/>
                <a:cs typeface="Source Sans Pro"/>
                <a:sym typeface="Source Sans Pro"/>
              </a:rPr>
              <a:t>Feature-Driven</a:t>
            </a:r>
            <a:r>
              <a:rPr lang="es-ES" altLang="es-MX" sz="2000" dirty="0">
                <a:solidFill>
                  <a:srgbClr val="929292"/>
                </a:solidFill>
                <a:latin typeface="Source Sans Pro"/>
                <a:ea typeface="Source Sans Pro"/>
                <a:cs typeface="Source Sans Pro"/>
                <a:sym typeface="Source Sans Pro"/>
              </a:rPr>
              <a:t> </a:t>
            </a:r>
            <a:r>
              <a:rPr lang="es-ES" altLang="es-MX" sz="2000" dirty="0" err="1">
                <a:solidFill>
                  <a:srgbClr val="929292"/>
                </a:solidFill>
                <a:latin typeface="Source Sans Pro"/>
                <a:ea typeface="Source Sans Pro"/>
                <a:cs typeface="Source Sans Pro"/>
                <a:sym typeface="Source Sans Pro"/>
              </a:rPr>
              <a:t>Development</a:t>
            </a:r>
            <a:r>
              <a:rPr lang="es-ES" altLang="es-MX" sz="2000" dirty="0">
                <a:solidFill>
                  <a:srgbClr val="929292"/>
                </a:solidFill>
                <a:latin typeface="Source Sans Pro"/>
                <a:ea typeface="Source Sans Pro"/>
                <a:cs typeface="Source Sans Pro"/>
                <a:sym typeface="Source Sans Pro"/>
              </a:rPr>
              <a:t>)</a:t>
            </a:r>
          </a:p>
          <a:p>
            <a:pPr marL="214313" indent="-214313" algn="just" defTabSz="171450">
              <a:spcBef>
                <a:spcPts val="0"/>
              </a:spcBef>
              <a:buClr>
                <a:srgbClr val="00B0F0"/>
              </a:buClr>
              <a:buFont typeface="Wingdings" panose="05000000000000000000" pitchFamily="2" charset="2"/>
              <a:buChar char="§"/>
            </a:pPr>
            <a:r>
              <a:rPr lang="es-ES" altLang="es-MX" sz="2000" dirty="0">
                <a:solidFill>
                  <a:srgbClr val="929292"/>
                </a:solidFill>
                <a:latin typeface="Source Sans Pro"/>
                <a:ea typeface="Source Sans Pro"/>
                <a:cs typeface="Source Sans Pro"/>
                <a:sym typeface="Source Sans Pro"/>
              </a:rPr>
              <a:t>Extreme </a:t>
            </a:r>
            <a:r>
              <a:rPr lang="es-ES" altLang="es-MX" sz="2000" dirty="0" err="1">
                <a:solidFill>
                  <a:srgbClr val="929292"/>
                </a:solidFill>
                <a:latin typeface="Source Sans Pro"/>
                <a:ea typeface="Source Sans Pro"/>
                <a:cs typeface="Source Sans Pro"/>
                <a:sym typeface="Source Sans Pro"/>
              </a:rPr>
              <a:t>Programming</a:t>
            </a:r>
            <a:endParaRPr lang="es-ES" altLang="es-MX" sz="2000" dirty="0">
              <a:solidFill>
                <a:srgbClr val="929292"/>
              </a:solidFill>
              <a:latin typeface="Source Sans Pro"/>
              <a:ea typeface="Source Sans Pro"/>
              <a:cs typeface="Source Sans Pro"/>
              <a:sym typeface="Source Sans Pro"/>
            </a:endParaRPr>
          </a:p>
          <a:p>
            <a:pPr marL="214313" indent="-214313" algn="just" defTabSz="171450">
              <a:spcBef>
                <a:spcPts val="0"/>
              </a:spcBef>
              <a:buClr>
                <a:srgbClr val="00B0F0"/>
              </a:buClr>
              <a:buFont typeface="Wingdings" panose="05000000000000000000" pitchFamily="2" charset="2"/>
              <a:buChar char="§"/>
            </a:pPr>
            <a:r>
              <a:rPr lang="es-ES" altLang="es-MX" sz="2000" dirty="0" err="1">
                <a:solidFill>
                  <a:srgbClr val="929292"/>
                </a:solidFill>
                <a:latin typeface="Source Sans Pro"/>
                <a:ea typeface="Source Sans Pro"/>
                <a:cs typeface="Source Sans Pro"/>
                <a:sym typeface="Source Sans Pro"/>
              </a:rPr>
              <a:t>Kanban</a:t>
            </a:r>
            <a:endParaRPr lang="es-ES" altLang="es-MX" sz="2000" dirty="0">
              <a:solidFill>
                <a:srgbClr val="929292"/>
              </a:solidFill>
              <a:latin typeface="Source Sans Pro"/>
              <a:ea typeface="Source Sans Pro"/>
              <a:cs typeface="Source Sans Pro"/>
              <a:sym typeface="Source Sans Pro"/>
            </a:endParaRPr>
          </a:p>
          <a:p>
            <a:pPr marL="214313" indent="-214313" algn="just" defTabSz="171450">
              <a:spcBef>
                <a:spcPts val="0"/>
              </a:spcBef>
              <a:buClr>
                <a:srgbClr val="00B0F0"/>
              </a:buClr>
              <a:buFont typeface="Wingdings" panose="05000000000000000000" pitchFamily="2" charset="2"/>
              <a:buChar char="§"/>
            </a:pPr>
            <a:r>
              <a:rPr lang="es-ES" altLang="es-MX" sz="2000" dirty="0" err="1">
                <a:solidFill>
                  <a:srgbClr val="929292"/>
                </a:solidFill>
                <a:latin typeface="Source Sans Pro"/>
                <a:ea typeface="Source Sans Pro"/>
                <a:cs typeface="Source Sans Pro"/>
                <a:sym typeface="Source Sans Pro"/>
              </a:rPr>
              <a:t>Adaptative</a:t>
            </a:r>
            <a:r>
              <a:rPr lang="es-ES" altLang="es-MX" sz="2000" dirty="0">
                <a:solidFill>
                  <a:srgbClr val="929292"/>
                </a:solidFill>
                <a:latin typeface="Source Sans Pro"/>
                <a:ea typeface="Source Sans Pro"/>
                <a:cs typeface="Source Sans Pro"/>
                <a:sym typeface="Source Sans Pro"/>
              </a:rPr>
              <a:t> Software </a:t>
            </a:r>
            <a:r>
              <a:rPr lang="es-ES" altLang="es-MX" sz="2000" dirty="0" err="1">
                <a:solidFill>
                  <a:srgbClr val="929292"/>
                </a:solidFill>
                <a:latin typeface="Source Sans Pro"/>
                <a:ea typeface="Source Sans Pro"/>
                <a:cs typeface="Source Sans Pro"/>
                <a:sym typeface="Source Sans Pro"/>
              </a:rPr>
              <a:t>Development</a:t>
            </a:r>
            <a:endParaRPr lang="es-ES" altLang="es-MX" sz="2000" dirty="0">
              <a:solidFill>
                <a:srgbClr val="929292"/>
              </a:solidFill>
              <a:latin typeface="Source Sans Pro"/>
              <a:ea typeface="Source Sans Pro"/>
              <a:cs typeface="Source Sans Pro"/>
            </a:endParaRPr>
          </a:p>
        </p:txBody>
      </p:sp>
      <p:pic>
        <p:nvPicPr>
          <p:cNvPr id="16" name="Imagen 15"/>
          <p:cNvPicPr>
            <a:picLocks noChangeAspect="1"/>
          </p:cNvPicPr>
          <p:nvPr/>
        </p:nvPicPr>
        <p:blipFill>
          <a:blip r:embed="rId3"/>
          <a:stretch>
            <a:fillRect/>
          </a:stretch>
        </p:blipFill>
        <p:spPr>
          <a:xfrm>
            <a:off x="237109" y="2996952"/>
            <a:ext cx="2713704" cy="1799304"/>
          </a:xfrm>
          <a:prstGeom prst="rect">
            <a:avLst/>
          </a:prstGeom>
        </p:spPr>
      </p:pic>
    </p:spTree>
    <p:extLst>
      <p:ext uri="{BB962C8B-B14F-4D97-AF65-F5344CB8AC3E}">
        <p14:creationId xmlns:p14="http://schemas.microsoft.com/office/powerpoint/2010/main" val="1492912029"/>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49" name="Text Box 16"/>
          <p:cNvSpPr txBox="1">
            <a:spLocks noChangeArrowheads="1"/>
          </p:cNvSpPr>
          <p:nvPr/>
        </p:nvSpPr>
        <p:spPr bwMode="auto">
          <a:xfrm>
            <a:off x="2915816" y="1860646"/>
            <a:ext cx="5828040" cy="369331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r>
              <a:rPr lang="es-ES" dirty="0">
                <a:latin typeface="Tahoma" pitchFamily="34" charset="0"/>
              </a:rPr>
              <a:t> </a:t>
            </a:r>
            <a:endParaRPr lang="es-ES" dirty="0" smtClean="0">
              <a:latin typeface="Tahoma" pitchFamily="34" charset="0"/>
            </a:endParaRPr>
          </a:p>
          <a:p>
            <a:pPr marL="285750" indent="-285750" eaLnBrk="1" hangingPunct="1">
              <a:buClr>
                <a:schemeClr val="accent6">
                  <a:lumMod val="75000"/>
                </a:schemeClr>
              </a:buClr>
              <a:buFont typeface="Wingdings" panose="05000000000000000000" pitchFamily="2" charset="2"/>
              <a:buChar char="§"/>
            </a:pPr>
            <a:r>
              <a:rPr lang="es-ES" dirty="0" smtClean="0">
                <a:solidFill>
                  <a:schemeClr val="bg1">
                    <a:lumMod val="50000"/>
                  </a:schemeClr>
                </a:solidFill>
                <a:latin typeface="Source Sans Pro" panose="020B0503030403020204" pitchFamily="34" charset="0"/>
              </a:rPr>
              <a:t>Seleccionar una metodología clásica o ágil para el desarrollo de su proyecto.</a:t>
            </a:r>
            <a:endParaRPr lang="es-ES" dirty="0">
              <a:solidFill>
                <a:schemeClr val="bg1">
                  <a:lumMod val="50000"/>
                </a:schemeClr>
              </a:solidFill>
              <a:latin typeface="Source Sans Pro" panose="020B0503030403020204" pitchFamily="34" charset="0"/>
            </a:endParaRPr>
          </a:p>
          <a:p>
            <a:pPr marL="285750" indent="-285750" eaLnBrk="1" hangingPunct="1">
              <a:buClr>
                <a:schemeClr val="accent6">
                  <a:lumMod val="75000"/>
                </a:schemeClr>
              </a:buClr>
              <a:buFont typeface="Wingdings" panose="05000000000000000000" pitchFamily="2" charset="2"/>
              <a:buChar char="§"/>
            </a:pPr>
            <a:endParaRPr lang="es-ES" dirty="0" smtClean="0">
              <a:solidFill>
                <a:schemeClr val="bg1">
                  <a:lumMod val="50000"/>
                </a:schemeClr>
              </a:solidFill>
              <a:latin typeface="Source Sans Pro" panose="020B0503030403020204" pitchFamily="34" charset="0"/>
            </a:endParaRPr>
          </a:p>
          <a:p>
            <a:pPr marL="285750" indent="-285750" eaLnBrk="1" hangingPunct="1">
              <a:buClr>
                <a:schemeClr val="accent6">
                  <a:lumMod val="75000"/>
                </a:schemeClr>
              </a:buClr>
              <a:buFont typeface="Wingdings" panose="05000000000000000000" pitchFamily="2" charset="2"/>
              <a:buChar char="§"/>
            </a:pPr>
            <a:r>
              <a:rPr lang="es-ES" dirty="0" smtClean="0">
                <a:solidFill>
                  <a:schemeClr val="bg1">
                    <a:lumMod val="50000"/>
                  </a:schemeClr>
                </a:solidFill>
                <a:latin typeface="Source Sans Pro" panose="020B0503030403020204" pitchFamily="34" charset="0"/>
              </a:rPr>
              <a:t>Seleccionar una metodología web para aplicar algún punto de dicha metodología. </a:t>
            </a:r>
          </a:p>
          <a:p>
            <a:pPr marL="285750" indent="-285750" eaLnBrk="1" hangingPunct="1">
              <a:buClr>
                <a:schemeClr val="accent6">
                  <a:lumMod val="75000"/>
                </a:schemeClr>
              </a:buClr>
              <a:buFont typeface="Wingdings" panose="05000000000000000000" pitchFamily="2" charset="2"/>
              <a:buChar char="§"/>
            </a:pPr>
            <a:endParaRPr lang="es-ES" dirty="0" smtClean="0">
              <a:solidFill>
                <a:schemeClr val="bg1">
                  <a:lumMod val="50000"/>
                </a:schemeClr>
              </a:solidFill>
              <a:latin typeface="Source Sans Pro" panose="020B0503030403020204" pitchFamily="34" charset="0"/>
            </a:endParaRPr>
          </a:p>
          <a:p>
            <a:pPr marL="285750" indent="-285750" eaLnBrk="1" hangingPunct="1">
              <a:buClr>
                <a:schemeClr val="accent6">
                  <a:lumMod val="75000"/>
                </a:schemeClr>
              </a:buClr>
              <a:buFont typeface="Wingdings" panose="05000000000000000000" pitchFamily="2" charset="2"/>
              <a:buChar char="§"/>
            </a:pPr>
            <a:r>
              <a:rPr lang="es-ES" dirty="0" smtClean="0">
                <a:solidFill>
                  <a:schemeClr val="bg1">
                    <a:lumMod val="50000"/>
                  </a:schemeClr>
                </a:solidFill>
                <a:latin typeface="Source Sans Pro" panose="020B0503030403020204" pitchFamily="34" charset="0"/>
              </a:rPr>
              <a:t>Justificar </a:t>
            </a:r>
            <a:r>
              <a:rPr lang="es-ES" dirty="0" smtClean="0">
                <a:solidFill>
                  <a:schemeClr val="bg1">
                    <a:lumMod val="50000"/>
                  </a:schemeClr>
                </a:solidFill>
                <a:latin typeface="Source Sans Pro" panose="020B0503030403020204" pitchFamily="34" charset="0"/>
              </a:rPr>
              <a:t>la </a:t>
            </a:r>
            <a:r>
              <a:rPr lang="es-ES" dirty="0" smtClean="0">
                <a:solidFill>
                  <a:schemeClr val="bg1">
                    <a:lumMod val="50000"/>
                  </a:schemeClr>
                </a:solidFill>
                <a:latin typeface="Source Sans Pro" panose="020B0503030403020204" pitchFamily="34" charset="0"/>
              </a:rPr>
              <a:t>metodología </a:t>
            </a:r>
            <a:r>
              <a:rPr lang="es-ES" dirty="0" smtClean="0">
                <a:solidFill>
                  <a:schemeClr val="bg1">
                    <a:lumMod val="50000"/>
                  </a:schemeClr>
                </a:solidFill>
                <a:latin typeface="Source Sans Pro" panose="020B0503030403020204" pitchFamily="34" charset="0"/>
              </a:rPr>
              <a:t>seleccionada</a:t>
            </a:r>
            <a:endParaRPr lang="es-ES" dirty="0">
              <a:solidFill>
                <a:schemeClr val="bg1">
                  <a:lumMod val="50000"/>
                </a:schemeClr>
              </a:solidFill>
              <a:latin typeface="Source Sans Pro" panose="020B0503030403020204" pitchFamily="34" charset="0"/>
            </a:endParaRPr>
          </a:p>
          <a:p>
            <a:pPr marL="285750" indent="-285750" eaLnBrk="1" hangingPunct="1">
              <a:buClr>
                <a:schemeClr val="accent6">
                  <a:lumMod val="75000"/>
                </a:schemeClr>
              </a:buClr>
              <a:buFont typeface="Wingdings" panose="05000000000000000000" pitchFamily="2" charset="2"/>
              <a:buChar char="§"/>
            </a:pPr>
            <a:endParaRPr lang="es-ES" dirty="0" smtClean="0">
              <a:solidFill>
                <a:schemeClr val="bg1">
                  <a:lumMod val="50000"/>
                </a:schemeClr>
              </a:solidFill>
              <a:latin typeface="Source Sans Pro" panose="020B0503030403020204" pitchFamily="34" charset="0"/>
            </a:endParaRPr>
          </a:p>
          <a:p>
            <a:pPr marL="285750" indent="-285750" eaLnBrk="1" hangingPunct="1">
              <a:buClr>
                <a:schemeClr val="accent6">
                  <a:lumMod val="75000"/>
                </a:schemeClr>
              </a:buClr>
              <a:buFont typeface="Wingdings" panose="05000000000000000000" pitchFamily="2" charset="2"/>
              <a:buChar char="§"/>
            </a:pPr>
            <a:r>
              <a:rPr lang="es-ES" dirty="0" smtClean="0">
                <a:solidFill>
                  <a:schemeClr val="bg1">
                    <a:lumMod val="50000"/>
                  </a:schemeClr>
                </a:solidFill>
                <a:latin typeface="Source Sans Pro" panose="020B0503030403020204" pitchFamily="34" charset="0"/>
              </a:rPr>
              <a:t>Elegir  un proyecto a desarrollar.</a:t>
            </a:r>
          </a:p>
          <a:p>
            <a:pPr marL="285750" indent="-285750" eaLnBrk="1" hangingPunct="1">
              <a:buClr>
                <a:schemeClr val="accent6">
                  <a:lumMod val="75000"/>
                </a:schemeClr>
              </a:buClr>
              <a:buFont typeface="Wingdings" panose="05000000000000000000" pitchFamily="2" charset="2"/>
              <a:buChar char="§"/>
            </a:pPr>
            <a:endParaRPr lang="es-ES" dirty="0" smtClean="0">
              <a:solidFill>
                <a:schemeClr val="bg1">
                  <a:lumMod val="50000"/>
                </a:schemeClr>
              </a:solidFill>
              <a:latin typeface="Source Sans Pro" panose="020B0503030403020204" pitchFamily="34" charset="0"/>
            </a:endParaRPr>
          </a:p>
          <a:p>
            <a:pPr marL="285750" indent="-285750" eaLnBrk="1" hangingPunct="1">
              <a:buClr>
                <a:schemeClr val="accent6">
                  <a:lumMod val="75000"/>
                </a:schemeClr>
              </a:buClr>
              <a:buFont typeface="Wingdings" panose="05000000000000000000" pitchFamily="2" charset="2"/>
              <a:buChar char="§"/>
            </a:pPr>
            <a:r>
              <a:rPr lang="es-ES" dirty="0" smtClean="0">
                <a:solidFill>
                  <a:schemeClr val="bg1">
                    <a:lumMod val="50000"/>
                  </a:schemeClr>
                </a:solidFill>
                <a:latin typeface="Source Sans Pro" panose="020B0503030403020204" pitchFamily="34" charset="0"/>
              </a:rPr>
              <a:t>Realizar la actividad 1 (capitulo 1. Introducción) de </a:t>
            </a:r>
            <a:r>
              <a:rPr lang="es-ES" dirty="0" err="1">
                <a:solidFill>
                  <a:schemeClr val="bg1">
                    <a:lumMod val="50000"/>
                  </a:schemeClr>
                </a:solidFill>
                <a:latin typeface="Source Sans Pro" panose="020B0503030403020204" pitchFamily="34" charset="0"/>
              </a:rPr>
              <a:t>B</a:t>
            </a:r>
            <a:r>
              <a:rPr lang="es-ES" dirty="0" err="1" smtClean="0">
                <a:solidFill>
                  <a:schemeClr val="bg1">
                    <a:lumMod val="50000"/>
                  </a:schemeClr>
                </a:solidFill>
                <a:latin typeface="Source Sans Pro" panose="020B0503030403020204" pitchFamily="34" charset="0"/>
              </a:rPr>
              <a:t>lackboard</a:t>
            </a:r>
            <a:endParaRPr lang="es-ES" dirty="0" smtClean="0">
              <a:solidFill>
                <a:schemeClr val="bg1">
                  <a:lumMod val="50000"/>
                </a:schemeClr>
              </a:solidFill>
              <a:latin typeface="Source Sans Pro" panose="020B0503030403020204" pitchFamily="34" charset="0"/>
            </a:endParaRPr>
          </a:p>
        </p:txBody>
      </p:sp>
      <p:pic>
        <p:nvPicPr>
          <p:cNvPr id="2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51520" y="2026357"/>
            <a:ext cx="2328477" cy="24196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CuadroTexto 1"/>
          <p:cNvSpPr txBox="1"/>
          <p:nvPr/>
        </p:nvSpPr>
        <p:spPr>
          <a:xfrm>
            <a:off x="683568" y="1052736"/>
            <a:ext cx="3279103" cy="461665"/>
          </a:xfrm>
          <a:prstGeom prst="rect">
            <a:avLst/>
          </a:prstGeom>
          <a:noFill/>
        </p:spPr>
        <p:txBody>
          <a:bodyPr wrap="none" rtlCol="0">
            <a:spAutoFit/>
          </a:bodyPr>
          <a:lstStyle/>
          <a:p>
            <a:r>
              <a:rPr lang="es-MX" sz="2400" b="1" dirty="0" smtClean="0">
                <a:solidFill>
                  <a:schemeClr val="accent6"/>
                </a:solidFill>
              </a:rPr>
              <a:t>Trabajo por entregar:</a:t>
            </a:r>
            <a:endParaRPr lang="es-MX" sz="2400" b="1" dirty="0">
              <a:solidFill>
                <a:schemeClr val="accent6"/>
              </a:solidFill>
            </a:endParaRPr>
          </a:p>
        </p:txBody>
      </p:sp>
    </p:spTree>
    <p:extLst>
      <p:ext uri="{BB962C8B-B14F-4D97-AF65-F5344CB8AC3E}">
        <p14:creationId xmlns:p14="http://schemas.microsoft.com/office/powerpoint/2010/main" val="1236705109"/>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899592" y="260648"/>
            <a:ext cx="5616624" cy="1008112"/>
          </a:xfrm>
        </p:spPr>
        <p:txBody>
          <a:bodyPr>
            <a:normAutofit/>
          </a:bodyPr>
          <a:lstStyle/>
          <a:p>
            <a:r>
              <a:rPr lang="es-MX" sz="3200" dirty="0" smtClean="0">
                <a:solidFill>
                  <a:srgbClr val="C00000"/>
                </a:solidFill>
              </a:rPr>
              <a:t>¿</a:t>
            </a:r>
            <a:r>
              <a:rPr lang="es-MX" sz="3200" b="1" dirty="0" smtClean="0">
                <a:solidFill>
                  <a:srgbClr val="C00000"/>
                </a:solidFill>
              </a:rPr>
              <a:t>Tipos de Aplicación Web</a:t>
            </a:r>
            <a:r>
              <a:rPr lang="es-MX" sz="3200" dirty="0" smtClean="0">
                <a:solidFill>
                  <a:srgbClr val="C00000"/>
                </a:solidFill>
              </a:rPr>
              <a:t>?</a:t>
            </a:r>
            <a:endParaRPr lang="es-MX" sz="3200" dirty="0">
              <a:solidFill>
                <a:srgbClr val="C00000"/>
              </a:solidFill>
            </a:endParaRPr>
          </a:p>
        </p:txBody>
      </p:sp>
      <p:graphicFrame>
        <p:nvGraphicFramePr>
          <p:cNvPr id="4" name="3 Tabla"/>
          <p:cNvGraphicFramePr>
            <a:graphicFrameLocks noGrp="1"/>
          </p:cNvGraphicFramePr>
          <p:nvPr>
            <p:extLst>
              <p:ext uri="{D42A27DB-BD31-4B8C-83A1-F6EECF244321}">
                <p14:modId xmlns:p14="http://schemas.microsoft.com/office/powerpoint/2010/main" val="939706954"/>
              </p:ext>
            </p:extLst>
          </p:nvPr>
        </p:nvGraphicFramePr>
        <p:xfrm>
          <a:off x="251520" y="1052736"/>
          <a:ext cx="8784976" cy="5733256"/>
        </p:xfrm>
        <a:graphic>
          <a:graphicData uri="http://schemas.openxmlformats.org/drawingml/2006/table">
            <a:tbl>
              <a:tblPr firstRow="1" bandRow="1">
                <a:tableStyleId>{3B4B98B0-60AC-42C2-AFA5-B58CD77FA1E5}</a:tableStyleId>
              </a:tblPr>
              <a:tblGrid>
                <a:gridCol w="2178242">
                  <a:extLst>
                    <a:ext uri="{9D8B030D-6E8A-4147-A177-3AD203B41FA5}">
                      <a16:colId xmlns:a16="http://schemas.microsoft.com/office/drawing/2014/main" val="20000"/>
                    </a:ext>
                  </a:extLst>
                </a:gridCol>
                <a:gridCol w="2178242">
                  <a:extLst>
                    <a:ext uri="{9D8B030D-6E8A-4147-A177-3AD203B41FA5}">
                      <a16:colId xmlns:a16="http://schemas.microsoft.com/office/drawing/2014/main" val="20001"/>
                    </a:ext>
                  </a:extLst>
                </a:gridCol>
                <a:gridCol w="2178242">
                  <a:extLst>
                    <a:ext uri="{9D8B030D-6E8A-4147-A177-3AD203B41FA5}">
                      <a16:colId xmlns:a16="http://schemas.microsoft.com/office/drawing/2014/main" val="20002"/>
                    </a:ext>
                  </a:extLst>
                </a:gridCol>
                <a:gridCol w="2250250">
                  <a:extLst>
                    <a:ext uri="{9D8B030D-6E8A-4147-A177-3AD203B41FA5}">
                      <a16:colId xmlns:a16="http://schemas.microsoft.com/office/drawing/2014/main" val="20003"/>
                    </a:ext>
                  </a:extLst>
                </a:gridCol>
              </a:tblGrid>
              <a:tr h="1961377">
                <a:tc>
                  <a:txBody>
                    <a:bodyPr/>
                    <a:lstStyle/>
                    <a:p>
                      <a:r>
                        <a:rPr lang="es-MX" dirty="0" smtClean="0"/>
                        <a:t>Informacionales</a:t>
                      </a:r>
                    </a:p>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dirty="0" smtClean="0"/>
                        <a:t>Orientados a la descarga de datos</a:t>
                      </a:r>
                    </a:p>
                    <a:p>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dirty="0" smtClean="0"/>
                        <a:t>Interactivas</a:t>
                      </a:r>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dirty="0" smtClean="0"/>
                        <a:t>Financieros</a:t>
                      </a:r>
                      <a:endParaRPr lang="es-MX"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0"/>
                  </a:ext>
                </a:extLst>
              </a:tr>
              <a:tr h="1961377">
                <a:tc>
                  <a:txBody>
                    <a:bodyPr/>
                    <a:lstStyle/>
                    <a:p>
                      <a:r>
                        <a:rPr lang="es-MX" b="1" dirty="0" smtClean="0"/>
                        <a:t>Transaccionales</a:t>
                      </a:r>
                      <a:endParaRPr lang="es-MX"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b="1" dirty="0" smtClean="0"/>
                        <a:t>Inventarios</a:t>
                      </a:r>
                      <a:endParaRPr lang="es-MX"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b="1" dirty="0" smtClean="0"/>
                        <a:t>Entornos Colaborativos</a:t>
                      </a:r>
                      <a:endParaRPr lang="es-MX"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b="1" dirty="0" smtClean="0"/>
                        <a:t>Comunidades </a:t>
                      </a:r>
                      <a:r>
                        <a:rPr lang="es-MX" b="1" dirty="0" err="1" smtClean="0"/>
                        <a:t>on</a:t>
                      </a:r>
                      <a:r>
                        <a:rPr lang="es-MX" b="1" dirty="0" smtClean="0"/>
                        <a:t> line</a:t>
                      </a:r>
                      <a:endParaRPr lang="es-MX"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1810502">
                <a:tc>
                  <a:txBody>
                    <a:bodyPr/>
                    <a:lstStyle/>
                    <a:p>
                      <a:r>
                        <a:rPr lang="es-MX" b="1" dirty="0" smtClean="0"/>
                        <a:t>Portales Web</a:t>
                      </a:r>
                      <a:endParaRPr lang="es-MX"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r>
                        <a:rPr lang="es-MX" b="1" dirty="0" smtClean="0"/>
                        <a:t>Orientados al análisis de datos</a:t>
                      </a:r>
                      <a:endParaRPr lang="es-MX" b="1" dirty="0"/>
                    </a:p>
                  </a:txBody>
                  <a:tcP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endParaRPr lang="es-MX" dirty="0"/>
                    </a:p>
                  </a:txBody>
                  <a:tcPr>
                    <a:lnL w="12700" cap="flat" cmpd="sng" algn="ctr">
                      <a:solidFill>
                        <a:schemeClr val="tx1"/>
                      </a:solid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tc>
                  <a:txBody>
                    <a:bodyPr/>
                    <a:lstStyle/>
                    <a:p>
                      <a:endParaRPr lang="es-MX" dirty="0"/>
                    </a:p>
                  </a:txBody>
                  <a:tcPr>
                    <a:lnL w="12700" cap="flat" cmpd="sng" algn="ctr">
                      <a:noFill/>
                      <a:prstDash val="solid"/>
                      <a:round/>
                      <a:headEnd type="none" w="med" len="med"/>
                      <a:tailEnd type="none" w="med" len="med"/>
                    </a:lnL>
                    <a:lnR w="12700" cap="flat" cmpd="sng" algn="ctr">
                      <a:no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noFill/>
                      <a:prstDash val="solid"/>
                      <a:round/>
                      <a:headEnd type="none" w="med" len="med"/>
                      <a:tailEnd type="none" w="med" len="med"/>
                    </a:lnB>
                    <a:lnTlToBr w="12700" cmpd="sng">
                      <a:noFill/>
                      <a:prstDash val="solid"/>
                    </a:lnTlToBr>
                    <a:lnBlToTr w="12700" cmpd="sng">
                      <a:noFill/>
                      <a:prstDash val="solid"/>
                    </a:lnBlToTr>
                  </a:tcPr>
                </a:tc>
                <a:extLst>
                  <a:ext uri="{0D108BD9-81ED-4DB2-BD59-A6C34878D82A}">
                    <a16:rowId xmlns:a16="http://schemas.microsoft.com/office/drawing/2014/main" val="10002"/>
                  </a:ext>
                </a:extLst>
              </a:tr>
            </a:tbl>
          </a:graphicData>
        </a:graphic>
      </p:graphicFrame>
      <p:pic>
        <p:nvPicPr>
          <p:cNvPr id="593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28528" y="1518936"/>
            <a:ext cx="1435160" cy="11445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627783" y="1718601"/>
            <a:ext cx="1762497" cy="120634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785311" y="1473502"/>
            <a:ext cx="1946929" cy="145144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9397"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28528" y="3429000"/>
            <a:ext cx="2011224" cy="135367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6"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948264" y="1718600"/>
            <a:ext cx="1885950" cy="106232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627783" y="3425184"/>
            <a:ext cx="1762497" cy="13218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8" name="Picture 4"/>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4809695" y="3626797"/>
            <a:ext cx="1656184" cy="119245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6948264" y="3568885"/>
            <a:ext cx="2016224" cy="11781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0" name="Picture 6"/>
          <p:cNvPicPr>
            <a:picLocks noChangeAspect="1" noChangeArrowheads="1"/>
          </p:cNvPicPr>
          <p:nvPr/>
        </p:nvPicPr>
        <p:blipFill>
          <a:blip r:embed="rId10">
            <a:extLst>
              <a:ext uri="{28A0092B-C50C-407E-A947-70E740481C1C}">
                <a14:useLocalDpi xmlns:a14="http://schemas.microsoft.com/office/drawing/2010/main" val="0"/>
              </a:ext>
            </a:extLst>
          </a:blip>
          <a:srcRect/>
          <a:stretch>
            <a:fillRect/>
          </a:stretch>
        </p:blipFill>
        <p:spPr bwMode="auto">
          <a:xfrm>
            <a:off x="304144" y="5563720"/>
            <a:ext cx="2057372" cy="115212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31" name="Picture 7"/>
          <p:cNvPicPr>
            <a:picLocks noChangeAspect="1" noChangeArrowheads="1"/>
          </p:cNvPicPr>
          <p:nvPr/>
        </p:nvPicPr>
        <p:blipFill>
          <a:blip r:embed="rId11">
            <a:extLst>
              <a:ext uri="{28A0092B-C50C-407E-A947-70E740481C1C}">
                <a14:useLocalDpi xmlns:a14="http://schemas.microsoft.com/office/drawing/2010/main" val="0"/>
              </a:ext>
            </a:extLst>
          </a:blip>
          <a:srcRect/>
          <a:stretch>
            <a:fillRect/>
          </a:stretch>
        </p:blipFill>
        <p:spPr bwMode="auto">
          <a:xfrm>
            <a:off x="2780377" y="5608184"/>
            <a:ext cx="1503591" cy="11320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5606742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395536" y="476672"/>
            <a:ext cx="7772400" cy="1470025"/>
          </a:xfrm>
        </p:spPr>
        <p:txBody>
          <a:bodyPr>
            <a:normAutofit/>
          </a:bodyPr>
          <a:lstStyle/>
          <a:p>
            <a:r>
              <a:rPr lang="es-MX" sz="3200" b="1" dirty="0" smtClean="0"/>
              <a:t>Arquitectura de las aplicaciones web</a:t>
            </a:r>
            <a:endParaRPr lang="es-MX" sz="3200" dirty="0"/>
          </a:p>
        </p:txBody>
      </p:sp>
      <p:sp>
        <p:nvSpPr>
          <p:cNvPr id="3" name="2 Rectángulo"/>
          <p:cNvSpPr/>
          <p:nvPr/>
        </p:nvSpPr>
        <p:spPr>
          <a:xfrm>
            <a:off x="539552" y="1834277"/>
            <a:ext cx="7704856" cy="646331"/>
          </a:xfrm>
          <a:prstGeom prst="rect">
            <a:avLst/>
          </a:prstGeom>
        </p:spPr>
        <p:txBody>
          <a:bodyPr wrap="square">
            <a:spAutoFit/>
          </a:bodyPr>
          <a:lstStyle/>
          <a:p>
            <a:pPr marL="609600" indent="-609600" eaLnBrk="1" hangingPunct="1">
              <a:buFont typeface="Arial" pitchFamily="34" charset="0"/>
              <a:buChar char="•"/>
            </a:pPr>
            <a:r>
              <a:rPr lang="es-ES" b="1" dirty="0" smtClean="0">
                <a:solidFill>
                  <a:srgbClr val="C00000"/>
                </a:solidFill>
              </a:rPr>
              <a:t>DOS NIVELES </a:t>
            </a:r>
            <a:r>
              <a:rPr lang="es-ES" dirty="0" smtClean="0"/>
              <a:t>: Es la más simple, se tiene el nivel del “Cliente” y el nivel del “Servidor”.</a:t>
            </a:r>
          </a:p>
        </p:txBody>
      </p:sp>
      <p:pic>
        <p:nvPicPr>
          <p:cNvPr id="5" name="Picture 4" descr="web"/>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195736" y="3357563"/>
            <a:ext cx="4724400" cy="2266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390217264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5" descr="\begin{figure}\epsfxsize =11cm&#10;\centerline{\epsfbox{tresnivelesweb.eps}}\end{figur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619672" y="3501008"/>
            <a:ext cx="5688632" cy="28964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1 Título"/>
          <p:cNvSpPr>
            <a:spLocks noGrp="1"/>
          </p:cNvSpPr>
          <p:nvPr>
            <p:ph type="ctrTitle"/>
          </p:nvPr>
        </p:nvSpPr>
        <p:spPr>
          <a:xfrm>
            <a:off x="395536" y="476673"/>
            <a:ext cx="7772400" cy="720079"/>
          </a:xfrm>
        </p:spPr>
        <p:txBody>
          <a:bodyPr>
            <a:normAutofit/>
          </a:bodyPr>
          <a:lstStyle/>
          <a:p>
            <a:r>
              <a:rPr lang="es-MX" sz="3200" b="1" dirty="0" smtClean="0"/>
              <a:t>Arquitectura de las aplicaciones web</a:t>
            </a:r>
            <a:endParaRPr lang="es-MX" sz="3200" dirty="0"/>
          </a:p>
        </p:txBody>
      </p:sp>
      <p:sp>
        <p:nvSpPr>
          <p:cNvPr id="4" name="3 Explosión 2"/>
          <p:cNvSpPr/>
          <p:nvPr/>
        </p:nvSpPr>
        <p:spPr>
          <a:xfrm>
            <a:off x="3491880" y="4005064"/>
            <a:ext cx="1116124" cy="1440160"/>
          </a:xfrm>
          <a:prstGeom prst="irregularSeal2">
            <a:avLst/>
          </a:prstGeom>
          <a:noFill/>
          <a:ln>
            <a:solidFill>
              <a:srgbClr val="800000"/>
            </a:solidFill>
          </a:ln>
        </p:spPr>
        <p:style>
          <a:lnRef idx="2">
            <a:schemeClr val="accent2"/>
          </a:lnRef>
          <a:fillRef idx="1">
            <a:schemeClr val="lt1"/>
          </a:fillRef>
          <a:effectRef idx="0">
            <a:schemeClr val="accent2"/>
          </a:effectRef>
          <a:fontRef idx="minor">
            <a:schemeClr val="dk1"/>
          </a:fontRef>
        </p:style>
        <p:txBody>
          <a:bodyPr rtlCol="0" anchor="ctr"/>
          <a:lstStyle/>
          <a:p>
            <a:pPr algn="ctr"/>
            <a:endParaRPr lang="es-MX">
              <a:solidFill>
                <a:srgbClr val="C00000"/>
              </a:solidFill>
            </a:endParaRPr>
          </a:p>
        </p:txBody>
      </p:sp>
      <p:sp>
        <p:nvSpPr>
          <p:cNvPr id="3" name="2 Rectángulo"/>
          <p:cNvSpPr/>
          <p:nvPr/>
        </p:nvSpPr>
        <p:spPr>
          <a:xfrm>
            <a:off x="539552" y="1268760"/>
            <a:ext cx="7848872" cy="1938992"/>
          </a:xfrm>
          <a:prstGeom prst="rect">
            <a:avLst/>
          </a:prstGeom>
        </p:spPr>
        <p:txBody>
          <a:bodyPr wrap="square">
            <a:spAutoFit/>
          </a:bodyPr>
          <a:lstStyle/>
          <a:p>
            <a:pPr marL="285750" indent="-285750" algn="just" eaLnBrk="1" hangingPunct="1">
              <a:buFont typeface="Arial" pitchFamily="34" charset="0"/>
              <a:buChar char="•"/>
            </a:pPr>
            <a:r>
              <a:rPr lang="es-ES" sz="2000" b="1" dirty="0" smtClean="0">
                <a:solidFill>
                  <a:srgbClr val="C00000"/>
                </a:solidFill>
              </a:rPr>
              <a:t>TRES NIVELES </a:t>
            </a:r>
            <a:r>
              <a:rPr lang="es-ES" sz="2000" dirty="0" smtClean="0"/>
              <a:t>: El primer nivel consiste en la capa de presentación que incluye no sólo el navegador, sino también el servidor web que es el responsable de dar a los datos un formato adecuado. El segundo nivel está referido habitualmente a algún tipo de programa o </a:t>
            </a:r>
            <a:r>
              <a:rPr lang="es-ES" sz="2000" i="1" dirty="0" smtClean="0"/>
              <a:t>script</a:t>
            </a:r>
            <a:r>
              <a:rPr lang="es-ES" sz="2000" dirty="0" smtClean="0"/>
              <a:t>. Finalmente, el tercer nivel proporciona al segundo los datos necesarios para su ejecución. </a:t>
            </a:r>
          </a:p>
        </p:txBody>
      </p:sp>
    </p:spTree>
    <p:extLst>
      <p:ext uri="{BB962C8B-B14F-4D97-AF65-F5344CB8AC3E}">
        <p14:creationId xmlns:p14="http://schemas.microsoft.com/office/powerpoint/2010/main" val="1462255249"/>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5302" name="Picture 6"/>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1720" y="3796739"/>
            <a:ext cx="4032448" cy="19764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2" name="1 Título"/>
          <p:cNvSpPr>
            <a:spLocks noGrp="1"/>
          </p:cNvSpPr>
          <p:nvPr>
            <p:ph type="ctrTitle"/>
          </p:nvPr>
        </p:nvSpPr>
        <p:spPr>
          <a:xfrm>
            <a:off x="395536" y="476673"/>
            <a:ext cx="7772400" cy="720079"/>
          </a:xfrm>
        </p:spPr>
        <p:txBody>
          <a:bodyPr>
            <a:normAutofit/>
          </a:bodyPr>
          <a:lstStyle/>
          <a:p>
            <a:r>
              <a:rPr lang="es-MX" sz="3200" b="1" dirty="0" smtClean="0"/>
              <a:t>El servidor web</a:t>
            </a:r>
            <a:endParaRPr lang="es-MX" sz="3200" dirty="0"/>
          </a:p>
        </p:txBody>
      </p:sp>
      <p:sp>
        <p:nvSpPr>
          <p:cNvPr id="3" name="2 Rectángulo"/>
          <p:cNvSpPr/>
          <p:nvPr/>
        </p:nvSpPr>
        <p:spPr>
          <a:xfrm>
            <a:off x="539552" y="1268760"/>
            <a:ext cx="7848872" cy="1938992"/>
          </a:xfrm>
          <a:prstGeom prst="rect">
            <a:avLst/>
          </a:prstGeom>
        </p:spPr>
        <p:txBody>
          <a:bodyPr wrap="square">
            <a:spAutoFit/>
          </a:bodyPr>
          <a:lstStyle/>
          <a:p>
            <a:pPr algn="just" eaLnBrk="1" hangingPunct="1"/>
            <a:r>
              <a:rPr lang="es-ES" sz="2000" dirty="0" smtClean="0"/>
              <a:t>Un servidor web es </a:t>
            </a:r>
            <a:r>
              <a:rPr lang="es-ES" sz="2000" dirty="0"/>
              <a:t>un programa que </a:t>
            </a:r>
            <a:r>
              <a:rPr lang="es-ES" sz="2000" dirty="0" smtClean="0"/>
              <a:t>implementa el </a:t>
            </a:r>
            <a:r>
              <a:rPr lang="es-ES" sz="2000" i="1" dirty="0" smtClean="0"/>
              <a:t>protocolo HTTP</a:t>
            </a:r>
            <a:r>
              <a:rPr lang="es-ES" sz="2000" dirty="0" smtClean="0"/>
              <a:t> . Este protocolo pertenece a la capa de aplicación del modelo OSI y está diseñado para transferir lo que se llama hipertextos, páginas web o páginas HTML: textos complejos con enlaces, figuras, formularios, botones y objetos incrustados como animaciones o reproductores de música.</a:t>
            </a:r>
          </a:p>
        </p:txBody>
      </p:sp>
      <p:sp>
        <p:nvSpPr>
          <p:cNvPr id="5" name="AutoShape 2" descr="data:image/jpeg;base64,/9j/4AAQSkZJRgABAQAAAQABAAD/2wCEAAkGBxQSEBARERQQFRQSEhAQFBQUEBIQERIVGREWFhQRFBUYKCggGBwoHBQUITEhJSkrLi4uFx8zODMsNygtLiwBCgoKDg0OGhAQGywkHyQsLCwsLCwsLCwsLCwsLCwsLCwsLCwsLCwsLCwsLCwsLCwsLCwsLCwsLCwsLCwsLCwsLP/AABEIAMIBAwMBEQACEQEDEQH/xAAcAAEAAQUBAQAAAAAAAAAAAAAABwEDBAUGAgj/xABAEAACAQICBQgHBwMDBQAAAAAAAQIDEQQSBQYhMVEHExVBU2GT0SIyNFJxg7MUQmKBkZKxJKHBI0NyFyUzZOH/xAAaAQEAAgMBAAAAAAAAAAAAAAAAAwQBAgUG/8QAKhEBAAIBAwQCAgICAwEAAAAAAAECAwQFERITITFBUSIyFBVSYUJxkSP/2gAMAwEAAhEDEQA/AJxAAAAAAAAAAAAAAAAAAAAAAAAAAAAAAAAAAAAARjrlL+tr/L+lACTgAAAAAAAAAAAAAAAAAAAAAAAAAAAAAAAAAAAAEYa5e3V/l/SgBJ4AAAAAAAAAAAAAAAAAAAAAAAAAAAAAAAAAAAACMNcvbq/y/pQAk8AAAAAAAAAAAAAAAAAAAAAAAAAAAAAAAAAAAABGGuXt1f5f0oASeAAAAAAAAAAAAAAAAAAAAAAAAAAAAAAAAAAAAAjDXL26v8v6UAJPAAAAAAAAAAAAAAAAAAAAAAAAAAAAAAAAAAAAARhrl7dX+X9KAEngAAACgFQKN8QCYFQAAAAAAAAAAAAAAAAAAAAAAAAAAARhrl7dX+X9KAEngAAHF6y6z4nR1V1K9F1sFK3+rRV6tDiqketd5gb7V/WPDY2mqmGqwmnvV0px7pR3oyNqBxun9LzccTTcst3GEFa3o/f2/A0mWeGVq/rE6lOpVqRjSoUYRW13k2t8u5bh1eOWa0m08Qx8RyjYWLtHPJqzlssox4sgnU1hertua3wyNHa/YOtLKpuGy6dRZVL4G0aistMmgzY48w3uD0pRqp83UhK2x2krokrkrKrbHavuGWmb9UNOFTIAAAAAAAAAAAAAAAAAAAAAARhrl7dX+X9KAEngAAHmcE000mnsaaun8UBF2tXJPes8Voqs8LWvmcItxpt8Vb1f4A57C8pmktGVOY0rh3UitiqJZZNe8pbpf2A96X1pwWKhVxNDETbk4ynh6vo1acl/uU31rijSYZZMdLqrovG1ldQlVpU79TXEn0+Du26V7QWiuWJs4nDwi1dv8T731I6cbJHD2GHU4pXowlG0ou0pbu5HN1GzWj0uT27R5XKOLqxu4O230p7cz+Bz7bdkp5V7aHFk+G7wGtlZOLdarBR+83ncrdTRQt3qT4UM2z0mPDosHypSjL045qdt79CV+NussY8+Sv7udk2K/HMOnwHKHhKkYubnSv763foWI1NZczLtubH8OlwmkaVVJ06kJJ8JK/6E8XiVK2O1fcMo3aBgVMgBQwKmQAAAAAAAAAAAACMNcvbq/wAv6UAJPAAAAADmtdcfTp04qtQp16ctkoPK5/FRZiZHz/rvovAylmwNLE0ptvNTlaVJcbPq+BjqZ4a7HQ0hgsLHDVbxo4mMaypu0ti3O2+Jd0sXrPXWG0RaPMNXQ0q0rO+89Hi3KvEVvDemqvVuMPpy739Vi9XJhy+nUxbrMeJbWjpGMkobEut9xjLo6WjiHYwbpWfC/Nwcoxurb3/hHMvtFJt6dGdfSeIglTUry2ZVu72Us+0RPqE9dTWzwqUoyTXrP87I42XaLRPhtaMdlI16kJOcZzT3OSbUn+GPAp5NHkxQqZNFiv8ADrdX9fcRQsqlRVI22U53lUvxcitGfJX24+p2aJn8HWaN5TISX+rRkn15HmS72SV1kfMOVm2vJjdFhNccHUlljVWaybVpK357iaNTRUnSZY+Gfh9NYed8tak7b/TSt8SSM1Z+UM4rR8Mmji4T2QnCT/DJP+DeLxLE0tX3C+bNQAAAAAAAAAAAAIw1y9ur/L+lACTwAAABSV7O2/qA4DWzQk4RdadTPKpOMPVd1d+rHgaWhlgYTVGH2ynRlujTjWnG2xK+58b7hEMw4bWvFrEYytKp91yhFdUYx2Rijs6HW48f4y9Xo9BS+JzVTQEZZfxJyO1Wmnze1TJtPNp4a3E6AcVeLe9ohnRceaSoZtsvSOWHGhWhtV3cdWpw+eeVKMOWk+DpGcW7p3M13K1Z/OGe9lqyqOm3sXAtU3HFeOJTU3DJVsKOnd+3bLrLHOCY9wu4t2tHtnUdIxcbvq2RX+WV8uhpljw6eHdazHlk0cj2J98pHPy7LTjxDo4ddjlSnTVtjdr7Ip2zd7OZfY4+m8ZMd5XbThtcnb3U7X7jm5dkvz4WLUxceVzF4mc4qFoLjGMbfulvZpbaLY4VK6TFNueHrRuk6lGSlSzZ4/eTywXxtvK0aLNE8w1z6LHk8cN9guUfHQvmcKive8o5VFcFbeZv3ae1Kdkx2jw6jQ/KXKbXOUo5UvSlGWW35SIf5cxPEw5mfZr09N/heULBTterkbdrST/ktUzRZQtt+aPh0Gj9J0q8c1GcZrryu9viSxaJ9K18V6TxaOGUbIwCoAAAAAAIw1y9ur/L+lACTwAAAAA8zgnvSe1Par7VuYFr7LDnHVss7ioOXXlvexgcXrpqHTr3rUFlq7W0tkZ3337yvlpMeauxt+5Ww26bekUYvR9fDuKq05Rs3HaurqZtj3HJjniXqcGrxX/KJY7qvNaStt6+9HS0+9fafJWl44VjTjli+D2nexbnS9YQToacelMTo6E5q6VmmSzkxZfarqNspb4amtq5Fq62elYjtpMNo8OXk2f6arE6AnFys75SvOgvHmtnMy7beksdYOtFNpSsvzMRk1WL0rxpssRzEEMXVjdNPaSU3HNX94Yic1GTh9Myi72dyzXdaT7hLj1eWkry07KTTb/+Etddit7S/wBllmfMs+Gno5cq2cX1ski2C/zC7Td5rHDIoaYi0lsUV1cfibdnBMeOFnFu0T7ZcMbTnvaUVuXEqZdux5HRxbrjn3LzOvB7n3RXHvZQ/pMczy3vueKy7CnB7I+lLr4IjzbPWsfjCfFqcdvTK0Pj62Erc5RlNStZxj6rX4kcXJoM1Lfii1WjxZ48u1wfKnVjHLWoqUvwva/ijXs5Y+HGvskc+JbLD8qik1H7LWcuEZRk33pEGbPXF+ytk2eaxz1OswWtNColduGy7zpxUe5tkFNfitPHLlXw2rLcUa0ZxUotST3NO6f5lyt4n0h4XDcAAACMNcvbq/y/pQAk8AAAAAAACgGPi8DTq/8AkhGXxSZFbFW3tJTLen6y5vS2oOGrJ2ThJ2aa6rFa+lj/AIr2Lc81J8zy4fT3J9WhNujG8Wnezv8ABpce4gr3sfh3dLvVZ8XcjWwNWn6yacJZZXTRLTX5a+3Zx63FfjysyzrMrPb6SLePd7x8pucc+eSGIV7tbJKz2dZ0sG88e5RzhpYpzitmz3X/AIZc/tayj/iU9KRyWTcYtx9F7FtRn+xx29o50WOfhangaT25Itxd1s3rgZjUYLeUFtsxT54Wq+hqMlmjFWe9cPgWKfx7K+XZ8cxzWFlavU2uD/tJdxJ2MXuFX+nrPwty1dhvUpJPZ/xfBmYxR8Sitsv08LVyV3HnLcODMzS8eIs0/prx45YtbQtaLdpbv44mIrn+Lq19szUn2vYfAYmLajLv32v8OIm2avuW+PS6mvqXrLioJvb322v8zWM149w36dZVkaLr1lVip0a01La1T2Tl3Jsp6/UWjH+Mcf7Iz6mnuJdtgNZqNKEpywWJg/VS5tuK/wCUuJ4LV4b5reckf+ob6q9v2bGOsuFnlpznOOZZpOpScIwXuwX+Wc++iyV818/9IeqJ9tjozWajTa+y1ouN7KEp5s663GHV8SxgyanF+0SjtSspF0NpDn6MaqSWa+xSUlsdt56PBkm9eZU7RxLOLDUAARhrl7dX+X9KAEngAAAwBkUAqBQCoFABjiBiYvRtKqmqlOEk96aW0jnFWfcJK5r19S1GN1MwtSSk4Wt1RdlusiKdLT6WabhmrHHLn8VyXUpObjVklP7rjeKfE0nSfUrePeMtWj0jyW1k481KnU2Wk5S5u/5ce80/j2j1K5TffuGHPkzxazO1J5VstPbP8LXHvNe1khLXfK8tdW1GxkUmqNS+9Jek4/h7zX/7VlcpvOL5lrqmgMTGUkqVVSW2UXHZ+TJaZs1U9N0wz55Y06FSK9KFS3/CWaL8i/i12TjiUsa3DPy8Rz+5N3/BK0l3d5JGtyVlJOswfZKU9zhUt1PJK8XwZLbXXmGsazD8yZqjfqTuvwStJcDWm45IkvqcFo9wZ3azhUVvwSvB+RancLWhpGow/cKSnUT9WpfdfJJqXxK063JEtp1eD7hdpSqp7KdVNbbZJL84sknWdyvTaEF9RprR7h1OhtPVv9ynOUWssr036S4TXHvPNbhtvP543H1NcPusugp1b5HTp5orcpUk5QT+7t9aJxIwaiPEcubNqrlTU+VW8lh6UJKWxS2J33uLXV3F3BpdRb9pR2y1h2erOivsuGhRSisrk7R9Xa77D0GDHNa8SqWnmW1J2oAAjDXL26v8v6UAJPAAAAFALTxMM2TPDN7uZZv03memfbPErphhUDGnj6adnUpprY05xTXxN4pafUN4pMvPSVLtKf74jt2+jt2+jpGl2lP98R27fR27fS9SrRkrxaa4ppr+xrNZj21msx7XDDDxUrRj6zS+LSMxWZbRWZ9KwqKW1NP4O5ia8MTWY9vRhhRuw4ZiOWNPH0k7OdO/fKJjwkjFf6eHjaHv0v3QHhnt5PqXqjUoyfoum/g4v+DLExkj3yv8xH3Y/ojLTrt9rKlSva9O/D0bms8Nvz/2vcxH3Y/ojaGvVP2pzMVttH9EJk6rStwr0m7KVNvgnFs064bTW8RyvOmuC/RG8y05l456HGH6og66cs9Nnr7RH3o/qjPcodMn2iPvR/VGe7U6Ze4yvtW4kieWr0ZACMNcvbq/y/pQAk8AAAoBxPKBr5DAxdOlaeIknaN9kPxy8jp6Dbb6ieZ8Qlrj5RvDVmvKi9IyxUPtkpc7k52OZx37XfY+7gdaufDXJ2Ojx65T1rETw7jk/wCUZYmSw2KUYVlsjK/o1bbPykUNw2u2H86eYRZMf0kZnFQoB5Q6aWkcRZWvZvvdt57Ha8NLYOZh3dLSJxruCpaL5uHO1KiqZVnSbspdZWy48sWniscMXiYnxD1iKWick8lSrmyyy3btmts/ua46ZeqOawxXq58w2nJDVqfaZJOfN83u283e/V1Gu8VxRSOn2i1sUivhJmsWn6eEpOc3t+7Hrk+COBjxzaVPS6S+ovxVGdPEVtJ15TrVlRpRvZZksvck977y7FIxw9FfDj0VIiI6pU0fpeto3EZXPnaLe208ya95cGLY4vXlm+kx6zD1VjiUsaK0lTxFONSlJSi/7dzOfak1l5fPgvht02hx/K3j6lLDUlTnKHOVMsnF2bVr2uV88zFfDq7Jhrkz8Why+omqdLSFKtVrynmjUyXzPasvWR4Y6o5l0t41EaXLFKVj06f/AKW4X3qn7mTdpyY3Sf8AGHOz1KxFDFf0laEEpRacqnpOz+8jXtzE+JdD+dhyYfyr5SxBPmvSs5ZNrW5u21oln0854m/j7QhWxEoYqU05ehWbsnvSe44mTPauV7XFo6X0/rzw79cotLscR+1HR/kxw8zO23ifbxiuUCnKE48ziFeLV3HYtm9keTVR0y3w7dbrjy4XQE/63Dyi2r1o7n1N7jm4ctpyw9Fq9LSultPHwnKr6r+D/g7mSfxl4ivtF8WuctJyy5ne2+3ceUtmt3uOXpa4q9nmI8s3+n41/wBC/HE/KjPV9Q3OB1cp1YRqRnUSl1PeXsem5jnlVvqeJ44dJgMKqVONNNtR2Xe86FK8Rwp2nmeWSbtQCMNcvbq/y/pQAk8AAA1GsksTzMo4NQ5ySspTfow77dbJsPR1c39N6cc+Uf6v8lkpyq1dJVHUnN3WWT297f8Ag6+XduisVwwl7sR6bx8lGj2vUle9753f4FH+wydXLWc0tTrHyTU+bTwMnCrGSfpSdn+fUy7g3i365fTaM3PiXWam0sbToqljcknFWjUi9sl+JcTm6mcdr9VGl+n3DkNbNRcTiMZUrU8mSTja727Dq6TcqYsPRPt0MOrrSnDu8Dq/QjTgp0KGZRSl/pxe2205GTU5LWmYtKhfNaZ5iWR0FhuwoeFE07+T/KWvdv8Ab3UwypUpfZ6UFKzyxSUI36r26jE3tafyki3VP5S4OepuKxeJ53GTio+7Ft7PdjwLPerWPxdvHuOLT4+nFHlt3ycYThL9zIp1Eyq33XJf3CkuTjC2dsy/MRqJhtj3fLT1DU6F1ax+CrN0HCdO9ssm1GUb77dTM3vFoTarWYNTT8vEt7r1q5Ux2Gpxg1GpCSnZ7m7WaKeWnVHCrt2rrps3VPpz2r2gNJYOE4UeZtOWd3ve9rEeOlqRxDoa7WaXVXi1pbX/ALv/AOv/AHJObKPGj+2gxGpOPr4jnatSMHJpylGUlufUiOaWmeV+NdpceLorHKUadHLTULt2hlu972dZNPp56bc35RrU1FxLrup6FnVU/wAs17HMtpLTk6noq7tSMPR88JIWAp+5D9qOhFK/Tz85sn3K3i8BCVOcVCF3FpbFwNb4qzHHDbHnvW0TzKPdGaj4iniaVR5MsKqm7cL7kc7Ho7VyRZ3c27UvgmnzwkyorpruZ1L15rw85Htw0NXcRGedRjdNtXaZwLbffudUOzGup2+iWfHCYz3KX7YluMOSPhVnJj+5XYxxyVkqaXBWRNHej4Rz2Z+W+0ZznNR562fbmtu3l3H1ceVW/HPhlEjUAjDXL26v8v6UAJPAAAKGBUyAAAAAoBUCgAAAMAZFQAFAAFQKGAMioFABgVMihgAKgUMioEYa5e3V/l/SgBJ4AAAAAAAAAAAAAAAAAAAAAAAAAAAAAAAAAAAACMNcvbq/y/pQAk8AAAAAAAAAAAAAAAAAAAAAAAAAAAAAAAAAAAABGGuXt1f5f0oASeAAAAAAAAAAAAAAAAAAAAAAAAAAAAAAAAAAAAAjDXL26v8AL+lACTwAAAAAAAAAAAAAAAAAAAAAAAAAAAAAAAAAAAAEYa5e3V/l/SgBJ4AAAAAAAAAAAAAAAAAAAAAAAAAAAAAAAAAAAACMNcvbq/y/pQAk8AAAAAAAAAAAAAAAAAAAAAAAAAAAAAAAAAAAABGOuS/rq/y/pQAw+l8R29fxp+YDpfEdvX8afmA6XxHb1/Gn5gOl8R29fxp+YDpfEdvX8afmA6XxHb1/Gn5gOl8R29fxp+YDpfEdvX8afmA6XxHb1/Gn5gOl8R29fxp+YDpfEdvX8afmA6XxHb1/Gn5gOl8R29fxp+YDpfEdvX8afmA6XxHb1/Gn5gOl8R29fxp+YDpfEdvX8afmA6XxHb1/Gn5gOl8R29fxp+YDpfEdvX8afmA6XxHb1/Gn5gOl8R29fxp+YDpfEdvX8afmA6XxHb1/Gn5gOl8R29fxp+YDpfEdvX8afmA6XxHb1/Gn5gOl8R29fxp+YDpfEdvX8afmA6XxHb1/Gn5gOl8R29fxp+YDpfEdvX8afmBx+ntI1XiKjdWq36G11Jt+pHvA/9k="/>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pic>
        <p:nvPicPr>
          <p:cNvPr id="55299"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5215677" y="3570728"/>
            <a:ext cx="792088" cy="59330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AutoShape 5" descr="data:image/jpeg;base64,/9j/4AAQSkZJRgABAQAAAQABAAD/2wCEAAkGBhIQEBAQEBESDxUQDw0ODhAPEBAPDw8QFBAWFBQQFRUXHSceFxkmGRIVIDEgIycpLCwtFh8xNTAqNSYrLCoBCQoKDgwOGg8PGiwcHBwsLCkpKSwsKSkpLCwsLyksKSwpKSwsKSkpLCksLCwpKSksLCwsLCwsKSwpLCkpKTUpKf/AABEIAKwBJQMBIgACEQEDEQH/xAAcAAEAAgMBAQEAAAAAAAAAAAAABAYCAwUHAQj/xABKEAACAgECAwQECQgHBwUBAAABAgADBBESBRMhBjFBURQiYZEHFSMycYGTsdFCUlNUYnKh0hYkNUNEdLIzNIKDosHwY5Kj4fIX/8QAGQEBAAMBAQAAAAAAAAAAAAAAAAECAwQF/8QAIhEBAQACAgICAgMAAAAAAAAAAAECERIhAzEEURNBIjJh/9oADAMBAAIRAxEAPwD3GIiAiIgIiICIiAiIgIiICIiAiIgIiICIiAiIgIiICIiAiIgIiICIiAiIgIiICIiAiIgIiICIiAiIgIiICIiAiIgIiICIiAiabrtOg7/umdTagfxk662jbOIiQkiIgIiICIiAiIgIiICIiAiIgIiICIiAiIgIiICIiAiIgfCZitoPjM5Bt6MR7pbGbVyuk6Jz1tM2c8+ctwqOcTIkLnt5z41h8zI4U5pbWgeM1vdr3dPvkXdAeXmGlebaRNmPZ1085p3THWTrcRvToRNdNmo++bJhemxERAREQEREBESs8f7d049hxqEfOytCRiY2hZP2rrD6tK93Vj49xgWSywKCzEKFBZmYgBQOpJJ7hKXlfCTzGYcNxLOJLWSLchba8XF1HeldtnS1/YvTu6zjZuDdmHfxS1blB3Jw7GLLgV6HUc1vnZDDQd+i666AiSrcroFGiqoCoqgKiKO5VUdAPYJvh4bffStyWvs12rpz0c17qrKm2ZONcNmRjv5Ovke8MOh9+nankXEKi1iZFFno2TSNtOSBqGTxouX+8qPkeq948pdex/bdM3dRcvo+XUoN2OTqrr3c+lv7yo+Y6juPgTTPx3BMu1oiImaSIiAiJhadAfCBnEq+d27xaLHqsucPWdrgVMwB017wvXvkf/8ApWH+lc/8l/wluOX0ryn2uESnH4SsT9JZ9i/4TLG7f41jpWllhZ2VF1qYDcToOunSOOX0csftb4mjDsLLqTr1M3yqxGsTz7tVmE8Uap7uKIi4GJbWnC0vsHMbIyVZrBWjaahEAJ07jA9BkTMHUH2Sn0dtrsarFx8lA2U+O+TZz3akinnFKQ/Jrcc5lA1AAUFW6joJCzO2F9j5bMrpQtXZ22itbDj5VbZeVsZX+TOhPcy6npXoPnkrbG6quU3F0mYWcCvtDZatliUa0bs6lblvC3Bsc2o1hrK+qhelgCGZuqkrprpxsLtmTjVZYSw0YlGH6Wz5WtrPfi0WFivL+X5aXqSSyaksQpIE2uTLS9BZkQJVcPtg73KrUKlb8SzOFrYLi1hto5pDmvYAEIob8rUEjoR1lpCyNpYPMJu5cxMtKixiFmYWY7p83QNyNodRJatqNRIQWZ1kr/3Ezym15dJcTFXB7plMmhERAREQOH244o+Lw3NvqOj1YtzVt+a+0hW+okH6pT8HCTDr9HpUKo05rD599oHrXWN3uxOp1PnoNBLJ8J/9j8R/ytsreXZ6zfvH750/HktquTC7JkO3Ji5tZzL7CD1nbIzbrcmQMxRZsO5q3qbfj31Hbdjv+ch8QfFT0Mxsukd7pbhLNVG3o/Yn4ROey4edsqytPknXpRnKPy6ifmv51nqO8dO69T845qixdra94ZSDoyOPmuh71YHxE9e+C/tW2fhaXNuvxXONknu5hABS7T9pSD9Iaef5vD+O/wCNcctrhEROdYmrJPqn/wA8ZtmjNPybfR/3geL9ratc7JPnYD/0LOUKJaOOYW/LvY9BvX6SdiyE+EnkffO/C/xjjyndcYUTo8Do0yMc/wDr06f+8TI44ElcLq+XpPlbX/qEnL0ie3rPDDqn/EfuEmSBwY61/wDEfuEnzz3a133qilnZUUd7MQqjrp1J6Tkpl4QyHyRkU8x6asdj6RXt5db2Oo0179bX6ztT5pAr/Ehg3uthykrsRGqFtGYKbDUxBaslW6qSoPmPAiQcvhXDG3aXVKHrwaWRMpApXEtFuP03d6kaa+IJEt2k05WvTQ6d/iZM9ovpVThcP3s/Pr6tfYtfpammu24MLbUTdorsLH6/ttppqdYtXBeGqFQXIEVMVGq9MAqu9HREpa1N2jsFrQa+O0a6gCW9QfM+8z6dfM+8zVmrdWHw9ShF9XqZt3EV/rVf+82iwO3f835Z+n0TrfHeMP8AEUfb1fzScr+0+8z4x9p95jsQvj7G/WKPt6v5p8+O8b9Yo+3q/mkvr5n3mZKD5n3mEOb8dY+v+8Ufb1fjMxxfG/WKPt6v5p0Tr5n3mFf2n3mTumkH47xh/iKPt6v5o+Psb9Yo+3q/mk1j7T7zMOvmfeZAirx7HHdkUfb1fzTdX2jxj35FA/59Wn3zcoPmfeZkdfM+8yLNpl01/H2N+s0fbVfjHx9jfrNH21X4zalp8/fNouHj0lLjV5lFYyfhS4ZVkvi25SVunL9ZgeS29QRpaNV6ajXUj+Blox8lLFV62WxWAZHRg6MPMEdCJzG7JYbZLZjY1T3vs1usXmONqhV27tQnQAerpOvKrKv8J/8AY/Ef8rbKhfZ1P0mW/wCE/wDsfiP+VtlGssnX8b9qZPllkiX6HoZnY8ju07Yzc7K1U9fqMhWXyfxE/JufzQWH1DWcHGwbcjr81fM+P0Dxl9j5kcR8F6y5/AZmMOIZ1XhZi03N4etXcUHT6LT7pG4X2aqpU22la1X591pAA9g9v7K9T7ZI+By5X41nOgIV8Sx0B7wrZYKg+3Qicvyct4rY+3t0RE85qSHxe4JS7MdANup6/nASZKl2vyWvVsaqwVDuss0Latr80AEd33/RA5t3B+czWq/Sw7hohPcAvmPzZFPAAWKc07gAxHLPQHuPfOF/Qq39c/hZ/NOPxLBFFhrbKdiApO1WIGo1A6v5S08uU6VvjxXb+i/7bfZ//cyq4AK2Fm9jsIc/J6d3Xz9k89G0kD0mwakDUqwA9vR53v6HXfrY/wDl/GPy5fZ+PH6ep9mspbKm2nXRyD0I06A+M68837HJbgOwe4XV2abl0fcp/PGv3T0dWBAIOoIBBHUEecpFn2IiSEh5FvrfR0kmx9B90gvNMIpnX0WTLdNOszAmtjPb7rOTxXtJXjZOPRc1dS305dvNttWpValqQE9boSecfH8nxnXCzj8U7OrkZmLfYtVldFGbW1dqiwl7moKMqsCOgpbU9D1Hf1lamIA7WW3el+hV4+QMS1Ky7ZZWuxDipcWVq63BILldP2e/wmnF7T8QsxFzBh4gR8dMtVOddu5TU83r/V+jaadO7v6ydw7s7yH4jsFSJl2VvQla7AgGHXSdygADV0Y9Neh85lw/g718NrwyVLpw9MQsCeXzBjCosDprt19munhGrTbm1drs1q8JvQ8bdxAocZfTbdoQ4j5LGw8jVTtQDQBtST1GnXscD4097ZFV1QptxbK67lrsN1R5lS2oyOVUno3UFQRp7ROTk9iufTwmjIWq2vCVBkoxfbZtwWoGzp1+UKt106D6pYuF8Hpxa+Vj1JQmpbZWoUFj3sfM9B1PXpImxL1mO+bNswYS0RTmTLdNJmQk6RtkTJNFXifq/GaaatT98mzPO/ppjP2RETJoq/wn/wBj8R/yts87W7VVPmAZ652h4WMrEycZjoMii6jcfyS6FQ31Eg/VPB+zHFObQFYjfV8laNfEdNfo6Gdfxr3Ypm67vNDtORj8QYMNxJBHrA94PmPbOk7Ttxu2bRnN8nZ+4/8ApM1cK4uwqrSinc6qFayzXlqR06AdWjNb1H/cf/SZrwu0NNFNYVDZYEAIPqoreOp8fq/hJo7OJwB725mQ5tKgktbotNK+JC/NRfbN3wOup41nmvqhxLDWdNNUOWNp08OmkqOTxm7LdK7rCtZdRy0BFa9e8IupY+06mW/4H8cV8azkXUBcLau752npKaE/fOX5H9F8fb22IicDRG4hYVqcr0OmgPlqdNf4yrNhof8A9CXKYGlT4D3QKf6En/jznZHZPEsZndNzMdWPObr7jL62Ch71HumHxZX+YPcJGkqD/Q3C/RD7Z/xnSXAqAAHgAB8pr0Etg4bX+aPdMxhoPyRGkKl8X1+X/XLBwJztZOui6Fdeumuuq6/V/GdJagO4TKAnxm0Gs+znDtFjHIGKMiprzuPIV1a0BRqSyjqvTz0kja5LHX3THlyYUB8Jqeny6zSZM7iikRvm0p7D7jNXLPkfcZpLFANM9sCg+R9xmYQjwPuMi2JkYcuYETcdfI+4z5s9h9xiU01bo3waz5H3GZig+R9xltxHZtjlzMIR4H3GOvkfcZTa2mkiN027PYfcZras+R9xlpVak4o6a+f3TfMKl0AHsmcwt3W09EREhLTmIShAnjHa34PnpsbM4cu2wlmyMbU7L9TqWrB7n/Z7j4aEdfbZBz+HBxqO+TLZdw9vzlTlrkaugIbU82s/PR9evQ9e/wB06qHRVB8FUH3S0dt/g+5znJxSKcpep/JrytPybPJvJvqPTqKPicTLM1Vqmm6s7banG1gR7J6Pg8sy6vtjlNJGY3qP+4/3GVud/Kb1H/db7pwJ05ESuGMRdUQHOjr0qGth9ijUan65f/gjU/HfEDpoBiEHQlgGOSp0LeJ6H6wZ5RlcWVDtT1210AXwP0+c/RHwWdiBw+h7Hfm35IqNxClFrVVJWlQevQs2pPefonn/ACMpfVaReIiJyLE4Gb2uCWWpTi5WZ6OduS+MlTJU+0Ma/XdTY4UglUDEa6d/Sd+VGmrNwXya6MQZiZGTfl0WjJqpFbXHe9d4f1tA5bQoG9UgaAiB0qO1tVljV1I77U4bZu+TrU15jOK2HMZT0FZJXTd1AAJ6TrDLQsyb13IAzpuXcinuLDvA9plHz+zWZZkva6JYWt7LO9lbIiO2JlWWZTKrNuUAOCAep10GpkbhPYzJrdBYLnamziFrXl8BKbuclygjbXz3Lc1Sy2Mqg9dx2rAufE+0uNj492TZchroQPYUZXIDKGUAA9SQRoPHUSaudWSiixCbF31rvXWxfzlGvrDr3ieZ5nYHJbDrproRW/o2MK4BqVDZyvQyoxB9Y+rbo/dqT16yfndkcizJvcrftyMnCyaWrfh1aYyVpSOXY7VvcrI1bEColTqOq7mMD0SIiBqycVLUauxVdWGjIwDKw8iDKngfBNw3Hy1y6aeWwFgNQbfjtvGhOx9dPZoQJcYgQfiLG/V6fsk/CPiLG/V6fsk/CTogc9+z+Mf8PT9PKT8JGfgGOP7in7JPwnZnxl16GWl0izbjrwTG/QU/ZJ+E+NwLH/QVfZJ+Em2JtP3TEmaxkg/EWP8AoKvsk/CZLwLH/QVfZJ+El759FkkU3tzZVh+h7Th4a35FtVuRkYq311quO9i+qGXqWRV7/wAqaOz/ABfHZMhrlxsuquzFqxsvFwjSuVbdqvo6VsWDOrBfWVtvr9dNplr4jwvnXYd28qcS264KBrzOZjWUaa6+rpzNfHu0nK4h2LrtF1ZfSqzIozKqWrS2ujJRiXYK3Rq319avTTVnIILdKaq241vxPA2j+rfKHI9E9G5FIvF/J5/LOp2f7P1g2/aQRoSek1ZHFcJG2ehWFhi+m2KMJQ1VHMatmdW0IINbdACSOq7pJXscooaoPSpe4Xuq4OOMN9E2Cpscd9f5XV927ru8JyMbsfdVlPXVc1dTcMOM1xqR11szb7HoqUt8ntSwbO8KNNQ0do6dHJ4pw+tcpzSjLiUYmTayUVsGqyN3KKfnfMPl4Te2ZgC7lejroMhcM3jHr5AySwUU7vna7mC67du47ddeki8T7CJYl9NNxx68jEw8K1OULSExS3JKksNvqsQRoddBpp4yK+xFS5LXrygHyznMDiY75HNL72RchgWFZf1tNN3UgMB0j+SemnM7QYnoWTl4+BzVqxb8mh2xqxRetY6tv19UAnUq21yAxCnSS7+KYVSq1uEUUDGGRacarlYz3bdiO2vXrYuuzeF16kTB/g8FhvL5HS/GzcVnqorpuuXITaXyXU6Xuo+adq+Z1PWY8Y+Dw5W/m5IY2V4oLNjK702UhP8AYFnPKqZk3FBqdWb1usyaLL8RY36vT9kn4SVRQqKFRQijXRVAVRqdT0HtM2RAREQImbgiwe2ed9t+wKZY3j5HIrGlOQB4D+7sA+cn8R3jxB9PmjKxBYNDHoflniPGGx2txslCt1RNbhfWBOnRgR0IIIIPtEtvZ74LbLdLOIMal7xi1N659ltg7v3V94np+f2Ope5bnx6rLE02WvWrWLodV0YjwPd5TqYvByerTbLzZ5TVqsxkV/B7NY6csVY1K8oaVEUpur89raag+3XWXDheOUTQzdRhqncJvmKxERAREQEREBERAREQEREBERAREQMXTUaGRHq06SbNd9eo6d4lsbpXKbQmEw1m3ZMSs3lY2PgmYWfN02LUx8NPp6SKmRjsmDLJPop849E9sryi3GoZMyEknC9v8J8OMR3dZbnEca2YzdNPKbpEpYhtCNNenWS5jlO2mPoiIlViReKZbU0XWpW17VVW2JSnz7WVCwrX2kjT65KkXieGbqbKlsegujKttR22Vt4Op8wdOnjAr/ZrtJdcWa6zBuqFTWvdhXN/VWGnyVyWHd1BY7vV02HVRJlnbjEWuy13srWuoXnmY+RWz0llXm1qyg2Lq6jVddNw101GsP8Aofbe9j52RXaXwsrh49Ex2xS1V+3e9haxyzeoNANAup6HXpzH+DInHupD41bWYy4q2U4fLJAtrdrLCXLEnlD1VKr4nXptCzDtTj6OSXQ124tLJZTalm/IdUp0RgGIYsBrp4HXuOkartbUK/XcWO1meqCijIbRMfIapmZdCVVTtVnOiknp0Im3O7Ni3Moyt+i1gc2rbqLnr3+jtr4bDfcdPElfzZzcfsVbSwtpvRbD8Z1ubKWdDTl5rZQ0UONHQtprrodTqO7QN3DO3NJxcW7IJR7cLEzMnlVXWVYy3Vbt9jKCK01V9Cx7lJ7gTOtj8fpsyLcVC7WUbOdpVZy031rYoNmm3Uq40Gvn5StU/B9ZXjtj15CBcjh2Jw7MLUs7EU47UG2n1wEYo2mjBgNAfMHu8F7PejX5loYFcl8VkTQ61rTjJRoWJ9bXZr4d8DsxEQEREBERAREQEREBERAREQEREBERAj3DQ/TMEq1/GSLK93vmQGkvy6U49sK6QPxmyIlN7XIiICIiAiIgIiICIiAiIgIiICIiAiIgIiICIiAiIgIiICIiAiIgIiICIiAiIgIiICIiAiIgIiICIiAiIgIiICIiAiIgIiIH/9k="/>
          <p:cNvSpPr>
            <a:spLocks noChangeAspect="1" noChangeArrowheads="1"/>
          </p:cNvSpPr>
          <p:nvPr/>
        </p:nvSpPr>
        <p:spPr bwMode="auto">
          <a:xfrm>
            <a:off x="0" y="-798513"/>
            <a:ext cx="2790825" cy="16383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s-MX"/>
          </a:p>
        </p:txBody>
      </p:sp>
    </p:spTree>
    <p:extLst>
      <p:ext uri="{BB962C8B-B14F-4D97-AF65-F5344CB8AC3E}">
        <p14:creationId xmlns:p14="http://schemas.microsoft.com/office/powerpoint/2010/main" val="4601525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CuadroTexto"/>
          <p:cNvSpPr txBox="1"/>
          <p:nvPr/>
        </p:nvSpPr>
        <p:spPr>
          <a:xfrm>
            <a:off x="4960606" y="1360934"/>
            <a:ext cx="915635" cy="369332"/>
          </a:xfrm>
          <a:prstGeom prst="rect">
            <a:avLst/>
          </a:prstGeom>
          <a:noFill/>
        </p:spPr>
        <p:txBody>
          <a:bodyPr wrap="none" rtlCol="0">
            <a:spAutoFit/>
          </a:bodyPr>
          <a:lstStyle/>
          <a:p>
            <a:r>
              <a:rPr lang="es-MX" dirty="0" smtClean="0">
                <a:solidFill>
                  <a:schemeClr val="bg1">
                    <a:lumMod val="50000"/>
                  </a:schemeClr>
                </a:solidFill>
              </a:rPr>
              <a:t>WSDM</a:t>
            </a:r>
            <a:endParaRPr lang="es-MX" dirty="0">
              <a:solidFill>
                <a:schemeClr val="bg1">
                  <a:lumMod val="50000"/>
                </a:schemeClr>
              </a:solidFill>
            </a:endParaRPr>
          </a:p>
        </p:txBody>
      </p:sp>
      <p:sp>
        <p:nvSpPr>
          <p:cNvPr id="4" name="3 Rectángulo"/>
          <p:cNvSpPr/>
          <p:nvPr/>
        </p:nvSpPr>
        <p:spPr>
          <a:xfrm>
            <a:off x="5836891" y="1712500"/>
            <a:ext cx="966931" cy="369332"/>
          </a:xfrm>
          <a:prstGeom prst="rect">
            <a:avLst/>
          </a:prstGeom>
        </p:spPr>
        <p:txBody>
          <a:bodyPr wrap="none">
            <a:spAutoFit/>
          </a:bodyPr>
          <a:lstStyle/>
          <a:p>
            <a:r>
              <a:rPr lang="es-ES" dirty="0">
                <a:solidFill>
                  <a:schemeClr val="bg1">
                    <a:lumMod val="50000"/>
                  </a:schemeClr>
                </a:solidFill>
                <a:latin typeface="Tahoma" pitchFamily="34" charset="0"/>
              </a:rPr>
              <a:t>SOHDM</a:t>
            </a:r>
            <a:endParaRPr lang="es-MX" dirty="0">
              <a:solidFill>
                <a:schemeClr val="bg1">
                  <a:lumMod val="50000"/>
                </a:schemeClr>
              </a:solidFill>
            </a:endParaRPr>
          </a:p>
        </p:txBody>
      </p:sp>
      <p:sp>
        <p:nvSpPr>
          <p:cNvPr id="5" name="4 Rectángulo"/>
          <p:cNvSpPr/>
          <p:nvPr/>
        </p:nvSpPr>
        <p:spPr>
          <a:xfrm>
            <a:off x="5445597" y="5546690"/>
            <a:ext cx="782587" cy="369332"/>
          </a:xfrm>
          <a:prstGeom prst="rect">
            <a:avLst/>
          </a:prstGeom>
        </p:spPr>
        <p:txBody>
          <a:bodyPr wrap="none">
            <a:spAutoFit/>
          </a:bodyPr>
          <a:lstStyle/>
          <a:p>
            <a:r>
              <a:rPr lang="es-ES" dirty="0">
                <a:solidFill>
                  <a:schemeClr val="bg1">
                    <a:lumMod val="50000"/>
                  </a:schemeClr>
                </a:solidFill>
                <a:latin typeface="Tahoma" pitchFamily="34" charset="0"/>
              </a:rPr>
              <a:t>DDDP</a:t>
            </a:r>
            <a:endParaRPr lang="es-MX" dirty="0">
              <a:solidFill>
                <a:schemeClr val="bg1">
                  <a:lumMod val="50000"/>
                </a:schemeClr>
              </a:solidFill>
            </a:endParaRPr>
          </a:p>
        </p:txBody>
      </p:sp>
      <p:sp>
        <p:nvSpPr>
          <p:cNvPr id="6" name="5 Rectángulo"/>
          <p:cNvSpPr/>
          <p:nvPr/>
        </p:nvSpPr>
        <p:spPr>
          <a:xfrm>
            <a:off x="6428860" y="5258658"/>
            <a:ext cx="624979" cy="369332"/>
          </a:xfrm>
          <a:prstGeom prst="rect">
            <a:avLst/>
          </a:prstGeom>
        </p:spPr>
        <p:txBody>
          <a:bodyPr wrap="none">
            <a:spAutoFit/>
          </a:bodyPr>
          <a:lstStyle/>
          <a:p>
            <a:r>
              <a:rPr lang="es-ES" dirty="0">
                <a:solidFill>
                  <a:schemeClr val="bg1">
                    <a:lumMod val="50000"/>
                  </a:schemeClr>
                </a:solidFill>
                <a:latin typeface="Tahoma" pitchFamily="34" charset="0"/>
              </a:rPr>
              <a:t>NDT</a:t>
            </a:r>
            <a:endParaRPr lang="es-MX" dirty="0">
              <a:solidFill>
                <a:schemeClr val="bg1">
                  <a:lumMod val="50000"/>
                </a:schemeClr>
              </a:solidFill>
            </a:endParaRPr>
          </a:p>
        </p:txBody>
      </p:sp>
      <p:sp>
        <p:nvSpPr>
          <p:cNvPr id="7" name="6 Rectángulo"/>
          <p:cNvSpPr/>
          <p:nvPr/>
        </p:nvSpPr>
        <p:spPr>
          <a:xfrm>
            <a:off x="6974187" y="4682594"/>
            <a:ext cx="676275" cy="369332"/>
          </a:xfrm>
          <a:prstGeom prst="rect">
            <a:avLst/>
          </a:prstGeom>
        </p:spPr>
        <p:txBody>
          <a:bodyPr wrap="none">
            <a:spAutoFit/>
          </a:bodyPr>
          <a:lstStyle/>
          <a:p>
            <a:r>
              <a:rPr lang="es-ES" dirty="0">
                <a:solidFill>
                  <a:schemeClr val="bg1">
                    <a:lumMod val="50000"/>
                  </a:schemeClr>
                </a:solidFill>
                <a:latin typeface="Tahoma" pitchFamily="34" charset="0"/>
              </a:rPr>
              <a:t>UWA</a:t>
            </a:r>
            <a:endParaRPr lang="es-MX" dirty="0">
              <a:solidFill>
                <a:schemeClr val="bg1">
                  <a:lumMod val="50000"/>
                </a:schemeClr>
              </a:solidFill>
            </a:endParaRPr>
          </a:p>
        </p:txBody>
      </p:sp>
      <p:sp>
        <p:nvSpPr>
          <p:cNvPr id="8" name="7 Rectángulo"/>
          <p:cNvSpPr/>
          <p:nvPr/>
        </p:nvSpPr>
        <p:spPr>
          <a:xfrm>
            <a:off x="7304921" y="4178538"/>
            <a:ext cx="915635" cy="369332"/>
          </a:xfrm>
          <a:prstGeom prst="rect">
            <a:avLst/>
          </a:prstGeom>
        </p:spPr>
        <p:txBody>
          <a:bodyPr wrap="none">
            <a:spAutoFit/>
          </a:bodyPr>
          <a:lstStyle/>
          <a:p>
            <a:r>
              <a:rPr lang="es-MX" dirty="0">
                <a:solidFill>
                  <a:schemeClr val="bg1">
                    <a:lumMod val="50000"/>
                  </a:schemeClr>
                </a:solidFill>
              </a:rPr>
              <a:t>W2000</a:t>
            </a:r>
          </a:p>
        </p:txBody>
      </p:sp>
      <p:sp>
        <p:nvSpPr>
          <p:cNvPr id="9" name="8 Rectángulo"/>
          <p:cNvSpPr/>
          <p:nvPr/>
        </p:nvSpPr>
        <p:spPr>
          <a:xfrm>
            <a:off x="7546974" y="3670272"/>
            <a:ext cx="673582" cy="369332"/>
          </a:xfrm>
          <a:prstGeom prst="rect">
            <a:avLst/>
          </a:prstGeom>
        </p:spPr>
        <p:txBody>
          <a:bodyPr wrap="none">
            <a:spAutoFit/>
          </a:bodyPr>
          <a:lstStyle/>
          <a:p>
            <a:r>
              <a:rPr lang="es-ES" dirty="0">
                <a:solidFill>
                  <a:schemeClr val="bg1">
                    <a:lumMod val="50000"/>
                  </a:schemeClr>
                </a:solidFill>
                <a:latin typeface="Tahoma" pitchFamily="34" charset="0"/>
              </a:rPr>
              <a:t>UWE</a:t>
            </a:r>
            <a:endParaRPr lang="es-MX" dirty="0">
              <a:solidFill>
                <a:schemeClr val="bg1">
                  <a:lumMod val="50000"/>
                </a:schemeClr>
              </a:solidFill>
            </a:endParaRPr>
          </a:p>
        </p:txBody>
      </p:sp>
      <p:sp>
        <p:nvSpPr>
          <p:cNvPr id="10" name="9 Rectángulo"/>
          <p:cNvSpPr/>
          <p:nvPr/>
        </p:nvSpPr>
        <p:spPr>
          <a:xfrm>
            <a:off x="6693245" y="2081832"/>
            <a:ext cx="619080" cy="369332"/>
          </a:xfrm>
          <a:prstGeom prst="rect">
            <a:avLst/>
          </a:prstGeom>
        </p:spPr>
        <p:txBody>
          <a:bodyPr wrap="none">
            <a:spAutoFit/>
          </a:bodyPr>
          <a:lstStyle/>
          <a:p>
            <a:r>
              <a:rPr lang="es-ES" dirty="0">
                <a:solidFill>
                  <a:schemeClr val="bg1">
                    <a:lumMod val="50000"/>
                  </a:schemeClr>
                </a:solidFill>
                <a:latin typeface="Tahoma" pitchFamily="34" charset="0"/>
              </a:rPr>
              <a:t>RNA</a:t>
            </a:r>
            <a:endParaRPr lang="es-MX" dirty="0">
              <a:solidFill>
                <a:schemeClr val="bg1">
                  <a:lumMod val="50000"/>
                </a:schemeClr>
              </a:solidFill>
            </a:endParaRPr>
          </a:p>
        </p:txBody>
      </p:sp>
      <p:sp>
        <p:nvSpPr>
          <p:cNvPr id="11" name="10 Rectángulo"/>
          <p:cNvSpPr/>
          <p:nvPr/>
        </p:nvSpPr>
        <p:spPr>
          <a:xfrm>
            <a:off x="7243749" y="2519930"/>
            <a:ext cx="764953" cy="369332"/>
          </a:xfrm>
          <a:prstGeom prst="rect">
            <a:avLst/>
          </a:prstGeom>
        </p:spPr>
        <p:txBody>
          <a:bodyPr wrap="none">
            <a:spAutoFit/>
          </a:bodyPr>
          <a:lstStyle/>
          <a:p>
            <a:r>
              <a:rPr lang="es-ES" dirty="0">
                <a:solidFill>
                  <a:schemeClr val="bg1">
                    <a:lumMod val="50000"/>
                  </a:schemeClr>
                </a:solidFill>
                <a:latin typeface="Tahoma" pitchFamily="34" charset="0"/>
              </a:rPr>
              <a:t>HFPM</a:t>
            </a:r>
            <a:endParaRPr lang="es-MX" dirty="0">
              <a:solidFill>
                <a:schemeClr val="bg1">
                  <a:lumMod val="50000"/>
                </a:schemeClr>
              </a:solidFill>
            </a:endParaRPr>
          </a:p>
        </p:txBody>
      </p:sp>
      <p:sp>
        <p:nvSpPr>
          <p:cNvPr id="12" name="11 Rectángulo"/>
          <p:cNvSpPr/>
          <p:nvPr/>
        </p:nvSpPr>
        <p:spPr>
          <a:xfrm>
            <a:off x="7546974" y="3042262"/>
            <a:ext cx="1002197" cy="369332"/>
          </a:xfrm>
          <a:prstGeom prst="rect">
            <a:avLst/>
          </a:prstGeom>
        </p:spPr>
        <p:txBody>
          <a:bodyPr wrap="none">
            <a:spAutoFit/>
          </a:bodyPr>
          <a:lstStyle/>
          <a:p>
            <a:r>
              <a:rPr lang="es-ES" dirty="0">
                <a:solidFill>
                  <a:schemeClr val="bg1">
                    <a:lumMod val="50000"/>
                  </a:schemeClr>
                </a:solidFill>
                <a:latin typeface="Tahoma" pitchFamily="34" charset="0"/>
              </a:rPr>
              <a:t>OOHDM</a:t>
            </a:r>
            <a:endParaRPr lang="es-MX" dirty="0">
              <a:solidFill>
                <a:schemeClr val="bg1">
                  <a:lumMod val="50000"/>
                </a:schemeClr>
              </a:solidFill>
            </a:endParaRPr>
          </a:p>
        </p:txBody>
      </p:sp>
      <p:cxnSp>
        <p:nvCxnSpPr>
          <p:cNvPr id="14" name="13 Conector recto de flecha"/>
          <p:cNvCxnSpPr>
            <a:endCxn id="3" idx="2"/>
          </p:cNvCxnSpPr>
          <p:nvPr/>
        </p:nvCxnSpPr>
        <p:spPr>
          <a:xfrm flipH="1" flipV="1">
            <a:off x="5418424" y="1730266"/>
            <a:ext cx="809760" cy="1681328"/>
          </a:xfrm>
          <a:prstGeom prst="straightConnector1">
            <a:avLst/>
          </a:prstGeom>
          <a:ln>
            <a:tailEnd type="arrow"/>
          </a:ln>
        </p:spPr>
        <p:style>
          <a:lnRef idx="2">
            <a:schemeClr val="accent2"/>
          </a:lnRef>
          <a:fillRef idx="0">
            <a:schemeClr val="accent2"/>
          </a:fillRef>
          <a:effectRef idx="1">
            <a:schemeClr val="accent2"/>
          </a:effectRef>
          <a:fontRef idx="minor">
            <a:schemeClr val="tx1"/>
          </a:fontRef>
        </p:style>
      </p:cxnSp>
      <p:cxnSp>
        <p:nvCxnSpPr>
          <p:cNvPr id="17" name="16 Conector recto de flecha"/>
          <p:cNvCxnSpPr>
            <a:endCxn id="4" idx="2"/>
          </p:cNvCxnSpPr>
          <p:nvPr/>
        </p:nvCxnSpPr>
        <p:spPr>
          <a:xfrm flipV="1">
            <a:off x="6228184" y="2081832"/>
            <a:ext cx="92173" cy="1329762"/>
          </a:xfrm>
          <a:prstGeom prst="straightConnector1">
            <a:avLst/>
          </a:prstGeom>
          <a:ln>
            <a:tailEnd type="arrow"/>
          </a:ln>
        </p:spPr>
        <p:style>
          <a:lnRef idx="2">
            <a:schemeClr val="accent3"/>
          </a:lnRef>
          <a:fillRef idx="0">
            <a:schemeClr val="accent3"/>
          </a:fillRef>
          <a:effectRef idx="1">
            <a:schemeClr val="accent3"/>
          </a:effectRef>
          <a:fontRef idx="minor">
            <a:schemeClr val="tx1"/>
          </a:fontRef>
        </p:style>
      </p:cxnSp>
      <p:cxnSp>
        <p:nvCxnSpPr>
          <p:cNvPr id="19" name="18 Conector recto de flecha"/>
          <p:cNvCxnSpPr/>
          <p:nvPr/>
        </p:nvCxnSpPr>
        <p:spPr>
          <a:xfrm flipV="1">
            <a:off x="6228184" y="2266498"/>
            <a:ext cx="575638" cy="1145096"/>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24" name="23 Conector recto de flecha"/>
          <p:cNvCxnSpPr/>
          <p:nvPr/>
        </p:nvCxnSpPr>
        <p:spPr>
          <a:xfrm flipV="1">
            <a:off x="6228184" y="3226928"/>
            <a:ext cx="1398041" cy="184666"/>
          </a:xfrm>
          <a:prstGeom prst="straightConnector1">
            <a:avLst/>
          </a:prstGeom>
          <a:ln>
            <a:tailEnd type="arrow"/>
          </a:ln>
        </p:spPr>
        <p:style>
          <a:lnRef idx="2">
            <a:schemeClr val="accent4"/>
          </a:lnRef>
          <a:fillRef idx="0">
            <a:schemeClr val="accent4"/>
          </a:fillRef>
          <a:effectRef idx="1">
            <a:schemeClr val="accent4"/>
          </a:effectRef>
          <a:fontRef idx="minor">
            <a:schemeClr val="tx1"/>
          </a:fontRef>
        </p:style>
      </p:cxnSp>
      <p:cxnSp>
        <p:nvCxnSpPr>
          <p:cNvPr id="26" name="25 Conector recto de flecha"/>
          <p:cNvCxnSpPr/>
          <p:nvPr/>
        </p:nvCxnSpPr>
        <p:spPr>
          <a:xfrm flipV="1">
            <a:off x="6274270" y="2839046"/>
            <a:ext cx="1038055" cy="572548"/>
          </a:xfrm>
          <a:prstGeom prst="straightConnector1">
            <a:avLst/>
          </a:prstGeom>
          <a:ln>
            <a:tailEnd type="arrow"/>
          </a:ln>
        </p:spPr>
        <p:style>
          <a:lnRef idx="2">
            <a:schemeClr val="accent1"/>
          </a:lnRef>
          <a:fillRef idx="0">
            <a:schemeClr val="accent1"/>
          </a:fillRef>
          <a:effectRef idx="1">
            <a:schemeClr val="accent1"/>
          </a:effectRef>
          <a:fontRef idx="minor">
            <a:schemeClr val="tx1"/>
          </a:fontRef>
        </p:style>
      </p:cxnSp>
      <p:cxnSp>
        <p:nvCxnSpPr>
          <p:cNvPr id="28" name="27 Conector recto de flecha"/>
          <p:cNvCxnSpPr>
            <a:endCxn id="9" idx="1"/>
          </p:cNvCxnSpPr>
          <p:nvPr/>
        </p:nvCxnSpPr>
        <p:spPr>
          <a:xfrm>
            <a:off x="6274270" y="3411594"/>
            <a:ext cx="1272704" cy="443344"/>
          </a:xfrm>
          <a:prstGeom prst="straightConnector1">
            <a:avLst/>
          </a:prstGeom>
          <a:ln>
            <a:tailEnd type="arrow"/>
          </a:ln>
        </p:spPr>
        <p:style>
          <a:lnRef idx="2">
            <a:schemeClr val="accent5"/>
          </a:lnRef>
          <a:fillRef idx="0">
            <a:schemeClr val="accent5"/>
          </a:fillRef>
          <a:effectRef idx="1">
            <a:schemeClr val="accent5"/>
          </a:effectRef>
          <a:fontRef idx="minor">
            <a:schemeClr val="tx1"/>
          </a:fontRef>
        </p:style>
      </p:cxnSp>
      <p:cxnSp>
        <p:nvCxnSpPr>
          <p:cNvPr id="30" name="29 Conector recto de flecha"/>
          <p:cNvCxnSpPr>
            <a:endCxn id="8" idx="1"/>
          </p:cNvCxnSpPr>
          <p:nvPr/>
        </p:nvCxnSpPr>
        <p:spPr>
          <a:xfrm>
            <a:off x="6228184" y="3411594"/>
            <a:ext cx="1076737" cy="951610"/>
          </a:xfrm>
          <a:prstGeom prst="straightConnector1">
            <a:avLst/>
          </a:prstGeom>
          <a:ln>
            <a:tailEnd type="arrow"/>
          </a:ln>
        </p:spPr>
        <p:style>
          <a:lnRef idx="2">
            <a:schemeClr val="accent6"/>
          </a:lnRef>
          <a:fillRef idx="0">
            <a:schemeClr val="accent6"/>
          </a:fillRef>
          <a:effectRef idx="1">
            <a:schemeClr val="accent6"/>
          </a:effectRef>
          <a:fontRef idx="minor">
            <a:schemeClr val="tx1"/>
          </a:fontRef>
        </p:style>
      </p:cxnSp>
      <p:cxnSp>
        <p:nvCxnSpPr>
          <p:cNvPr id="14336" name="14335 Conector recto de flecha"/>
          <p:cNvCxnSpPr/>
          <p:nvPr/>
        </p:nvCxnSpPr>
        <p:spPr>
          <a:xfrm>
            <a:off x="6228184" y="3411594"/>
            <a:ext cx="825655" cy="1271000"/>
          </a:xfrm>
          <a:prstGeom prst="straightConnector1">
            <a:avLst/>
          </a:prstGeom>
          <a:ln>
            <a:tailEnd type="arrow"/>
          </a:ln>
        </p:spPr>
        <p:style>
          <a:lnRef idx="2">
            <a:schemeClr val="dk1"/>
          </a:lnRef>
          <a:fillRef idx="0">
            <a:schemeClr val="dk1"/>
          </a:fillRef>
          <a:effectRef idx="1">
            <a:schemeClr val="dk1"/>
          </a:effectRef>
          <a:fontRef idx="minor">
            <a:schemeClr val="tx1"/>
          </a:fontRef>
        </p:style>
      </p:cxnSp>
      <p:cxnSp>
        <p:nvCxnSpPr>
          <p:cNvPr id="14338" name="14337 Conector recto de flecha"/>
          <p:cNvCxnSpPr>
            <a:endCxn id="6" idx="0"/>
          </p:cNvCxnSpPr>
          <p:nvPr/>
        </p:nvCxnSpPr>
        <p:spPr>
          <a:xfrm>
            <a:off x="6274270" y="3411594"/>
            <a:ext cx="467080" cy="1847064"/>
          </a:xfrm>
          <a:prstGeom prst="straightConnector1">
            <a:avLst/>
          </a:prstGeom>
          <a:ln>
            <a:tailEnd type="arrow"/>
          </a:ln>
        </p:spPr>
        <p:style>
          <a:lnRef idx="3">
            <a:schemeClr val="accent2"/>
          </a:lnRef>
          <a:fillRef idx="0">
            <a:schemeClr val="accent2"/>
          </a:fillRef>
          <a:effectRef idx="2">
            <a:schemeClr val="accent2"/>
          </a:effectRef>
          <a:fontRef idx="minor">
            <a:schemeClr val="tx1"/>
          </a:fontRef>
        </p:style>
      </p:cxnSp>
      <p:cxnSp>
        <p:nvCxnSpPr>
          <p:cNvPr id="14340" name="14339 Conector recto de flecha"/>
          <p:cNvCxnSpPr/>
          <p:nvPr/>
        </p:nvCxnSpPr>
        <p:spPr>
          <a:xfrm flipH="1">
            <a:off x="5876241" y="3411594"/>
            <a:ext cx="398029" cy="2031730"/>
          </a:xfrm>
          <a:prstGeom prst="straightConnector1">
            <a:avLst/>
          </a:prstGeom>
          <a:ln>
            <a:tailEnd type="arrow"/>
          </a:ln>
        </p:spPr>
        <p:style>
          <a:lnRef idx="3">
            <a:schemeClr val="accent5"/>
          </a:lnRef>
          <a:fillRef idx="0">
            <a:schemeClr val="accent5"/>
          </a:fillRef>
          <a:effectRef idx="2">
            <a:schemeClr val="accent5"/>
          </a:effectRef>
          <a:fontRef idx="minor">
            <a:schemeClr val="tx1"/>
          </a:fontRef>
        </p:style>
      </p:cxnSp>
      <p:sp>
        <p:nvSpPr>
          <p:cNvPr id="2" name="Rectángulo 1"/>
          <p:cNvSpPr/>
          <p:nvPr/>
        </p:nvSpPr>
        <p:spPr>
          <a:xfrm>
            <a:off x="832011" y="3125320"/>
            <a:ext cx="3795206" cy="584775"/>
          </a:xfrm>
          <a:prstGeom prst="rect">
            <a:avLst/>
          </a:prstGeom>
        </p:spPr>
        <p:txBody>
          <a:bodyPr wrap="none">
            <a:spAutoFit/>
          </a:bodyPr>
          <a:lstStyle/>
          <a:p>
            <a:r>
              <a:rPr lang="es-MX" sz="3200" b="1" dirty="0">
                <a:solidFill>
                  <a:schemeClr val="tx1">
                    <a:lumMod val="50000"/>
                    <a:lumOff val="50000"/>
                  </a:schemeClr>
                </a:solidFill>
              </a:rPr>
              <a:t>Metodologías Web</a:t>
            </a:r>
            <a:endParaRPr lang="es-MX" sz="3200" dirty="0">
              <a:solidFill>
                <a:schemeClr val="tx1">
                  <a:lumMod val="50000"/>
                  <a:lumOff val="50000"/>
                </a:schemeClr>
              </a:solidFill>
            </a:endParaRPr>
          </a:p>
        </p:txBody>
      </p:sp>
    </p:spTree>
    <p:extLst>
      <p:ext uri="{BB962C8B-B14F-4D97-AF65-F5344CB8AC3E}">
        <p14:creationId xmlns:p14="http://schemas.microsoft.com/office/powerpoint/2010/main" val="3410086733"/>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32" name="Text Box 15"/>
          <p:cNvSpPr txBox="1">
            <a:spLocks noChangeArrowheads="1"/>
          </p:cNvSpPr>
          <p:nvPr/>
        </p:nvSpPr>
        <p:spPr bwMode="auto">
          <a:xfrm>
            <a:off x="1889125" y="1635125"/>
            <a:ext cx="4584700" cy="466725"/>
          </a:xfrm>
          <a:prstGeom prst="rect">
            <a:avLst/>
          </a:prstGeom>
          <a:solidFill>
            <a:srgbClr val="80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400" dirty="0">
                <a:solidFill>
                  <a:schemeClr val="bg1"/>
                </a:solidFill>
                <a:latin typeface="Tahoma" pitchFamily="34" charset="0"/>
              </a:rPr>
              <a:t>WSDM: Web </a:t>
            </a:r>
            <a:r>
              <a:rPr lang="es-ES" sz="2400" dirty="0" err="1">
                <a:solidFill>
                  <a:schemeClr val="bg1"/>
                </a:solidFill>
                <a:latin typeface="Tahoma" pitchFamily="34" charset="0"/>
              </a:rPr>
              <a:t>Site</a:t>
            </a:r>
            <a:r>
              <a:rPr lang="es-ES" sz="2400" dirty="0">
                <a:solidFill>
                  <a:schemeClr val="bg1"/>
                </a:solidFill>
                <a:latin typeface="Tahoma" pitchFamily="34" charset="0"/>
              </a:rPr>
              <a:t> </a:t>
            </a:r>
            <a:r>
              <a:rPr lang="es-ES" sz="2400" dirty="0" err="1">
                <a:solidFill>
                  <a:schemeClr val="bg1"/>
                </a:solidFill>
                <a:latin typeface="Tahoma" pitchFamily="34" charset="0"/>
              </a:rPr>
              <a:t>Design</a:t>
            </a:r>
            <a:r>
              <a:rPr lang="es-ES" sz="2400" dirty="0">
                <a:solidFill>
                  <a:schemeClr val="bg1"/>
                </a:solidFill>
                <a:latin typeface="Tahoma" pitchFamily="34" charset="0"/>
              </a:rPr>
              <a:t> </a:t>
            </a:r>
            <a:r>
              <a:rPr lang="es-ES" sz="2400" dirty="0" err="1">
                <a:solidFill>
                  <a:schemeClr val="bg1"/>
                </a:solidFill>
                <a:latin typeface="Tahoma" pitchFamily="34" charset="0"/>
              </a:rPr>
              <a:t>Method</a:t>
            </a:r>
            <a:endParaRPr lang="es-ES" sz="2400" dirty="0">
              <a:solidFill>
                <a:schemeClr val="bg1"/>
              </a:solidFill>
              <a:latin typeface="Tahoma" pitchFamily="34" charset="0"/>
            </a:endParaRPr>
          </a:p>
        </p:txBody>
      </p:sp>
      <p:sp>
        <p:nvSpPr>
          <p:cNvPr id="5133" name="Text Box 16"/>
          <p:cNvSpPr txBox="1">
            <a:spLocks noChangeArrowheads="1"/>
          </p:cNvSpPr>
          <p:nvPr/>
        </p:nvSpPr>
        <p:spPr bwMode="auto">
          <a:xfrm>
            <a:off x="2209800" y="2743200"/>
            <a:ext cx="6477000" cy="201453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Blip>
                <a:blip r:embed="rId3"/>
              </a:buBlip>
            </a:pPr>
            <a:r>
              <a:rPr lang="es-ES">
                <a:latin typeface="Tahoma" pitchFamily="34" charset="0"/>
              </a:rPr>
              <a:t> Define el sistema en base a los grupos de usuario.</a:t>
            </a:r>
          </a:p>
          <a:p>
            <a:pPr eaLnBrk="1" hangingPunct="1">
              <a:buFontTx/>
              <a:buBlip>
                <a:blip r:embed="rId3"/>
              </a:buBlip>
            </a:pPr>
            <a:endParaRPr lang="es-ES">
              <a:latin typeface="Tahoma" pitchFamily="34" charset="0"/>
            </a:endParaRPr>
          </a:p>
          <a:p>
            <a:pPr eaLnBrk="1" hangingPunct="1">
              <a:buFontTx/>
              <a:buBlip>
                <a:blip r:embed="rId3"/>
              </a:buBlip>
            </a:pPr>
            <a:r>
              <a:rPr lang="es-ES">
                <a:latin typeface="Tahoma" pitchFamily="34" charset="0"/>
              </a:rPr>
              <a:t> Su proceso de definición de requisitos tiene por objetivo el detectar los perfiles de usuario mediante dos tareas.</a:t>
            </a:r>
          </a:p>
          <a:p>
            <a:pPr lvl="1" eaLnBrk="1" hangingPunct="1">
              <a:buFontTx/>
              <a:buBlip>
                <a:blip r:embed="rId3"/>
              </a:buBlip>
            </a:pPr>
            <a:r>
              <a:rPr lang="es-ES">
                <a:latin typeface="Tahoma" pitchFamily="34" charset="0"/>
              </a:rPr>
              <a:t> Clasificación de usuarios mediante el estudio del entorno.</a:t>
            </a:r>
          </a:p>
          <a:p>
            <a:pPr lvl="1" eaLnBrk="1" hangingPunct="1">
              <a:buFontTx/>
              <a:buBlip>
                <a:blip r:embed="rId3"/>
              </a:buBlip>
            </a:pPr>
            <a:r>
              <a:rPr lang="es-ES">
                <a:latin typeface="Tahoma" pitchFamily="34" charset="0"/>
              </a:rPr>
              <a:t> Descripción de los grupos de usuario.</a:t>
            </a:r>
          </a:p>
        </p:txBody>
      </p:sp>
      <p:sp>
        <p:nvSpPr>
          <p:cNvPr id="15" name="14 Recortar rectángulo de esquina sencilla"/>
          <p:cNvSpPr/>
          <p:nvPr/>
        </p:nvSpPr>
        <p:spPr>
          <a:xfrm>
            <a:off x="179512" y="980728"/>
            <a:ext cx="576064" cy="432048"/>
          </a:xfrm>
          <a:prstGeom prst="snip1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MX" sz="2800" dirty="0" smtClean="0"/>
              <a:t>1</a:t>
            </a:r>
            <a:endParaRPr lang="es-MX" sz="2800" dirty="0"/>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56" name="Text Box 15"/>
          <p:cNvSpPr txBox="1">
            <a:spLocks noChangeArrowheads="1"/>
          </p:cNvSpPr>
          <p:nvPr/>
        </p:nvSpPr>
        <p:spPr bwMode="auto">
          <a:xfrm>
            <a:off x="1555750" y="1709738"/>
            <a:ext cx="7423150" cy="831850"/>
          </a:xfrm>
          <a:prstGeom prst="rect">
            <a:avLst/>
          </a:prstGeom>
          <a:solidFill>
            <a:srgbClr val="800000"/>
          </a:solidFill>
          <a:ln w="9525">
            <a:no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r>
              <a:rPr lang="es-ES" sz="2400" dirty="0">
                <a:solidFill>
                  <a:schemeClr val="bg1"/>
                </a:solidFill>
                <a:latin typeface="Tahoma" pitchFamily="34" charset="0"/>
              </a:rPr>
              <a:t>SOHDM: </a:t>
            </a:r>
            <a:r>
              <a:rPr lang="es-ES" sz="2400" dirty="0" err="1">
                <a:solidFill>
                  <a:schemeClr val="bg1"/>
                </a:solidFill>
                <a:latin typeface="Tahoma" pitchFamily="34" charset="0"/>
              </a:rPr>
              <a:t>Scenario-based</a:t>
            </a:r>
            <a:r>
              <a:rPr lang="es-ES" sz="2400" dirty="0">
                <a:solidFill>
                  <a:schemeClr val="bg1"/>
                </a:solidFill>
                <a:latin typeface="Tahoma" pitchFamily="34" charset="0"/>
              </a:rPr>
              <a:t> </a:t>
            </a:r>
            <a:r>
              <a:rPr lang="es-ES" sz="2400" dirty="0" err="1">
                <a:solidFill>
                  <a:schemeClr val="bg1"/>
                </a:solidFill>
                <a:latin typeface="Tahoma" pitchFamily="34" charset="0"/>
              </a:rPr>
              <a:t>Object-Oriented</a:t>
            </a:r>
            <a:r>
              <a:rPr lang="es-ES" sz="2400" dirty="0">
                <a:solidFill>
                  <a:schemeClr val="bg1"/>
                </a:solidFill>
                <a:latin typeface="Tahoma" pitchFamily="34" charset="0"/>
              </a:rPr>
              <a:t> </a:t>
            </a:r>
            <a:r>
              <a:rPr lang="es-ES" sz="2400" dirty="0" err="1">
                <a:solidFill>
                  <a:schemeClr val="bg1"/>
                </a:solidFill>
                <a:latin typeface="Tahoma" pitchFamily="34" charset="0"/>
              </a:rPr>
              <a:t>Hypermedia</a:t>
            </a:r>
            <a:endParaRPr lang="es-ES" sz="2400" dirty="0">
              <a:solidFill>
                <a:schemeClr val="bg1"/>
              </a:solidFill>
              <a:latin typeface="Tahoma" pitchFamily="34" charset="0"/>
            </a:endParaRPr>
          </a:p>
          <a:p>
            <a:pPr eaLnBrk="1" hangingPunct="1"/>
            <a:r>
              <a:rPr lang="es-ES" sz="2400" dirty="0" err="1">
                <a:solidFill>
                  <a:schemeClr val="bg1"/>
                </a:solidFill>
                <a:latin typeface="Tahoma" pitchFamily="34" charset="0"/>
              </a:rPr>
              <a:t>Design</a:t>
            </a:r>
            <a:r>
              <a:rPr lang="es-ES" sz="2400" dirty="0">
                <a:solidFill>
                  <a:schemeClr val="bg1"/>
                </a:solidFill>
                <a:latin typeface="Tahoma" pitchFamily="34" charset="0"/>
              </a:rPr>
              <a:t> </a:t>
            </a:r>
            <a:r>
              <a:rPr lang="es-ES" sz="2400" dirty="0" err="1">
                <a:solidFill>
                  <a:schemeClr val="bg1"/>
                </a:solidFill>
                <a:latin typeface="Tahoma" pitchFamily="34" charset="0"/>
              </a:rPr>
              <a:t>Methodology</a:t>
            </a:r>
            <a:endParaRPr lang="es-ES" sz="2400" dirty="0">
              <a:solidFill>
                <a:schemeClr val="bg1"/>
              </a:solidFill>
              <a:latin typeface="Tahoma" pitchFamily="34" charset="0"/>
            </a:endParaRPr>
          </a:p>
        </p:txBody>
      </p:sp>
      <p:sp>
        <p:nvSpPr>
          <p:cNvPr id="6157" name="Text Box 16"/>
          <p:cNvSpPr txBox="1">
            <a:spLocks noChangeArrowheads="1"/>
          </p:cNvSpPr>
          <p:nvPr/>
        </p:nvSpPr>
        <p:spPr bwMode="auto">
          <a:xfrm>
            <a:off x="1876425" y="2817813"/>
            <a:ext cx="6477000" cy="1465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eaLnBrk="0" fontAlgn="base" hangingPunct="0">
              <a:spcBef>
                <a:spcPct val="0"/>
              </a:spcBef>
              <a:spcAft>
                <a:spcPct val="0"/>
              </a:spcAft>
              <a:defRPr>
                <a:solidFill>
                  <a:schemeClr val="tx1"/>
                </a:solidFill>
                <a:latin typeface="Arial" charset="0"/>
              </a:defRPr>
            </a:lvl6pPr>
            <a:lvl7pPr marL="2971800" indent="-228600" eaLnBrk="0" fontAlgn="base" hangingPunct="0">
              <a:spcBef>
                <a:spcPct val="0"/>
              </a:spcBef>
              <a:spcAft>
                <a:spcPct val="0"/>
              </a:spcAft>
              <a:defRPr>
                <a:solidFill>
                  <a:schemeClr val="tx1"/>
                </a:solidFill>
                <a:latin typeface="Arial" charset="0"/>
              </a:defRPr>
            </a:lvl7pPr>
            <a:lvl8pPr marL="3429000" indent="-228600" eaLnBrk="0" fontAlgn="base" hangingPunct="0">
              <a:spcBef>
                <a:spcPct val="0"/>
              </a:spcBef>
              <a:spcAft>
                <a:spcPct val="0"/>
              </a:spcAft>
              <a:defRPr>
                <a:solidFill>
                  <a:schemeClr val="tx1"/>
                </a:solidFill>
                <a:latin typeface="Arial" charset="0"/>
              </a:defRPr>
            </a:lvl8pPr>
            <a:lvl9pPr marL="3886200" indent="-228600" eaLnBrk="0" fontAlgn="base" hangingPunct="0">
              <a:spcBef>
                <a:spcPct val="0"/>
              </a:spcBef>
              <a:spcAft>
                <a:spcPct val="0"/>
              </a:spcAft>
              <a:defRPr>
                <a:solidFill>
                  <a:schemeClr val="tx1"/>
                </a:solidFill>
                <a:latin typeface="Arial" charset="0"/>
              </a:defRPr>
            </a:lvl9pPr>
          </a:lstStyle>
          <a:p>
            <a:pPr eaLnBrk="1" hangingPunct="1">
              <a:buFontTx/>
              <a:buBlip>
                <a:blip r:embed="rId3"/>
              </a:buBlip>
            </a:pPr>
            <a:r>
              <a:rPr lang="es-ES" dirty="0">
                <a:latin typeface="Tahoma" pitchFamily="34" charset="0"/>
              </a:rPr>
              <a:t> Esta propuesta ofrece un modelo de escenarios propia, denominada SAC, para representar los requisitos.</a:t>
            </a:r>
          </a:p>
          <a:p>
            <a:pPr eaLnBrk="1" hangingPunct="1">
              <a:buFontTx/>
              <a:buBlip>
                <a:blip r:embed="rId3"/>
              </a:buBlip>
            </a:pPr>
            <a:endParaRPr lang="es-ES" dirty="0">
              <a:latin typeface="Tahoma" pitchFamily="34" charset="0"/>
            </a:endParaRPr>
          </a:p>
          <a:p>
            <a:pPr eaLnBrk="1" hangingPunct="1">
              <a:buFontTx/>
              <a:buBlip>
                <a:blip r:embed="rId3"/>
              </a:buBlip>
            </a:pPr>
            <a:r>
              <a:rPr lang="es-ES" dirty="0">
                <a:latin typeface="Tahoma" pitchFamily="34" charset="0"/>
              </a:rPr>
              <a:t> Para el desarrollo de los mismos hace uso del diagrama de contexto propuesto en los DFD.</a:t>
            </a:r>
          </a:p>
        </p:txBody>
      </p:sp>
      <p:sp>
        <p:nvSpPr>
          <p:cNvPr id="15" name="14 Recortar rectángulo de esquina sencilla"/>
          <p:cNvSpPr/>
          <p:nvPr/>
        </p:nvSpPr>
        <p:spPr>
          <a:xfrm>
            <a:off x="179512" y="980728"/>
            <a:ext cx="576064" cy="432048"/>
          </a:xfrm>
          <a:prstGeom prst="snip1Rect">
            <a:avLst/>
          </a:prstGeom>
        </p:spPr>
        <p:style>
          <a:lnRef idx="3">
            <a:schemeClr val="lt1"/>
          </a:lnRef>
          <a:fillRef idx="1">
            <a:schemeClr val="dk1"/>
          </a:fillRef>
          <a:effectRef idx="1">
            <a:schemeClr val="dk1"/>
          </a:effectRef>
          <a:fontRef idx="minor">
            <a:schemeClr val="lt1"/>
          </a:fontRef>
        </p:style>
        <p:txBody>
          <a:bodyPr rtlCol="0" anchor="ctr"/>
          <a:lstStyle/>
          <a:p>
            <a:pPr algn="ctr"/>
            <a:r>
              <a:rPr lang="es-MX" sz="2800" dirty="0"/>
              <a:t>2</a:t>
            </a: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Tema de Offic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260</TotalTime>
  <Words>1001</Words>
  <Application>Microsoft Office PowerPoint</Application>
  <PresentationFormat>Presentación en pantalla (4:3)</PresentationFormat>
  <Paragraphs>157</Paragraphs>
  <Slides>21</Slides>
  <Notes>15</Notes>
  <HiddenSlides>0</HiddenSlides>
  <MMClips>0</MMClips>
  <ScaleCrop>false</ScaleCrop>
  <HeadingPairs>
    <vt:vector size="6" baseType="variant">
      <vt:variant>
        <vt:lpstr>Fuentes usadas</vt:lpstr>
      </vt:variant>
      <vt:variant>
        <vt:i4>7</vt:i4>
      </vt:variant>
      <vt:variant>
        <vt:lpstr>Tema</vt:lpstr>
      </vt:variant>
      <vt:variant>
        <vt:i4>1</vt:i4>
      </vt:variant>
      <vt:variant>
        <vt:lpstr>Títulos de diapositiva</vt:lpstr>
      </vt:variant>
      <vt:variant>
        <vt:i4>21</vt:i4>
      </vt:variant>
    </vt:vector>
  </HeadingPairs>
  <TitlesOfParts>
    <vt:vector size="29" baseType="lpstr">
      <vt:lpstr>Arial</vt:lpstr>
      <vt:lpstr>Calibri</vt:lpstr>
      <vt:lpstr>Gotham Medium</vt:lpstr>
      <vt:lpstr>Source Sans Pro</vt:lpstr>
      <vt:lpstr>Source Sans Pro Black</vt:lpstr>
      <vt:lpstr>Tahoma</vt:lpstr>
      <vt:lpstr>Wingdings</vt:lpstr>
      <vt:lpstr>Tema de Office</vt:lpstr>
      <vt:lpstr>10 Metodologías de desarrollo Web</vt:lpstr>
      <vt:lpstr>¿Qué es una Aplicación Web?</vt:lpstr>
      <vt:lpstr>¿Tipos de Aplicación Web?</vt:lpstr>
      <vt:lpstr>Arquitectura de las aplicaciones web</vt:lpstr>
      <vt:lpstr>Arquitectura de las aplicaciones web</vt:lpstr>
      <vt:lpstr>El servidor web</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lpstr>Presentación de PowerPoint</vt:lpstr>
    </vt:vector>
  </TitlesOfParts>
  <Company>Lenguajes y Sistemas Informáticos</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Metodología y Técnicas en Proyectos software para la Web </dc:title>
  <dc:creator>María José Escalona Cuaresma</dc:creator>
  <cp:lastModifiedBy>Usuario</cp:lastModifiedBy>
  <cp:revision>35</cp:revision>
  <dcterms:created xsi:type="dcterms:W3CDTF">2006-02-12T11:53:55Z</dcterms:created>
  <dcterms:modified xsi:type="dcterms:W3CDTF">2020-09-14T03:08:28Z</dcterms:modified>
</cp:coreProperties>
</file>