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6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02/09/2010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02/09/2010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02/09/2010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02/09/2010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02/09/2010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02/09/2010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02/09/2010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02/09/2010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02/09/2010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02/09/2010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7993-2F4D-4BF2-B650-2640851CB567}" type="datetimeFigureOut">
              <a:rPr lang="es-MX" smtClean="0"/>
              <a:pPr/>
              <a:t>02/09/2010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7993-2F4D-4BF2-B650-2640851CB567}" type="datetimeFigureOut">
              <a:rPr lang="es-MX" smtClean="0"/>
              <a:pPr/>
              <a:t>02/09/2010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C0C5B-A885-4A7E-8297-9E81E49C1F4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imgres?imgurl=http://tecnoverde.files.wordpress.com/2009/05/software-update.png?w=510&amp;h=510&amp;imgrefurl=http://tecnoverde.wordpress.com/2009/05/&amp;usg=__bruigqjlTsQg0sA4jjT5Ia-g-Ko=&amp;h=510&amp;w=510&amp;sz=1019&amp;hl=es&amp;start=18&amp;um=1&amp;itbs=1&amp;tbnid=oxYpCy7aMYmUTM:&amp;tbnh=131&amp;tbnw=131&amp;prev=/images?q=ciclo+del+software&amp;um=1&amp;hl=es&amp;tbs=isch: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hyperlink" Target="http://www.google.com.mx/imgres?imgurl=http://www.tadega.net/Fotos/d/199-2/saltar.jpg&amp;imgrefurl=http://www.tadega.net/Fotos/v/SPC/verbos/saltar.jpg.html&amp;usg=__8gHKtHMMHGt4Bd7ZHgfI3zSvNyQ=&amp;h=480&amp;w=489&amp;sz=18&amp;hl=es&amp;start=3&amp;um=1&amp;itbs=1&amp;tbnid=Gj9Xl_OBBma5TM:&amp;tbnh=128&amp;tbnw=130&amp;prev=/images?q=saltar&amp;um=1&amp;hl=es&amp;tbs=isch:1" TargetMode="Externa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x/imgres?imgurl=http://tecnoverde.files.wordpress.com/2009/05/software-update.png?w=510&amp;h=510&amp;imgrefurl=http://tecnoverde.wordpress.com/2009/05/&amp;usg=__bruigqjlTsQg0sA4jjT5Ia-g-Ko=&amp;h=510&amp;w=510&amp;sz=1019&amp;hl=es&amp;start=18&amp;um=1&amp;itbs=1&amp;tbnid=oxYpCy7aMYmUTM:&amp;tbnh=131&amp;tbnw=131&amp;prev=/images?q=ciclo+del+software&amp;um=1&amp;hl=es&amp;tbs=isch: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.mx/imgres?imgurl=http://iesolossalados.centros.educa.jcyl.es/sitio/upload/img/numeros_juan400x581.jpg&amp;imgrefurl=http://iesolossalados.centros.educa.jcyl.es/sitio/index.cgi?wid_seccion=2&amp;wid_item=67&amp;usg=__kCvBMXtyA1-UZifBg9jj7gs3UHo=&amp;h=581&amp;w=400&amp;sz=31&amp;hl=es&amp;start=2&amp;um=1&amp;itbs=1&amp;tbnid=CcNIdzfUMN5HvM:&amp;tbnh=134&amp;tbnw=92&amp;prev=/images?q=numeros&amp;um=1&amp;hl=es&amp;tbs=isch: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imgres?imgurl=http://tecnoverde.files.wordpress.com/2009/05/software-update.png?w=510&amp;h=510&amp;imgrefurl=http://tecnoverde.wordpress.com/2009/05/&amp;usg=__bruigqjlTsQg0sA4jjT5Ia-g-Ko=&amp;h=510&amp;w=510&amp;sz=1019&amp;hl=es&amp;start=18&amp;um=1&amp;itbs=1&amp;tbnid=oxYpCy7aMYmUTM:&amp;tbnh=131&amp;tbnw=131&amp;prev=/images?q=ciclo+del+software&amp;um=1&amp;hl=es&amp;tbs=isch: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m.mx/imgres?imgurl=http://www.saav.ch/espagnol/images/indiana_numbers.jpg&amp;imgrefurl=http://cartas.deltarot.com/numerologia/calculando-el-numero-personal.html&amp;usg=__kC0iNGlHdyMfJkDaNphrmG1lSHk=&amp;h=332&amp;w=425&amp;sz=111&amp;hl=es&amp;start=109&amp;um=1&amp;itbs=1&amp;tbnid=vidDA5TUWRUx5M:&amp;tbnh=98&amp;tbnw=126&amp;prev=/images?q=sumatoria&amp;start=100&amp;um=1&amp;hl=es&amp;sa=N&amp;ndsp=20&amp;tbs=isch: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imgres?imgurl=http://tecnoverde.files.wordpress.com/2009/05/software-update.png?w=510&amp;h=510&amp;imgrefurl=http://tecnoverde.wordpress.com/2009/05/&amp;usg=__bruigqjlTsQg0sA4jjT5Ia-g-Ko=&amp;h=510&amp;w=510&amp;sz=1019&amp;hl=es&amp;start=18&amp;um=1&amp;itbs=1&amp;tbnid=oxYpCy7aMYmUTM:&amp;tbnh=131&amp;tbnw=131&amp;prev=/images?q=ciclo+del+software&amp;um=1&amp;hl=es&amp;tbs=isch: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.mx/imgres?imgurl=http://descargaonlinegratis.com/up/guiosmsn.jpg&amp;imgrefurl=http://grupos.emagister.com/debate/_que_hacer_mientras_se_espera_atencion_para_un_infarto_y_se_esta_solo_/1021-698318&amp;usg=__yuQzxkKD5QVs6-95hSbuL30v4Cw=&amp;h=379&amp;w=600&amp;sz=30&amp;hl=es&amp;start=53&amp;um=1&amp;itbs=1&amp;tbnid=M8Uk6T-L3Yz0KM:&amp;tbnh=85&amp;tbnw=135&amp;prev=/images?q=hacer+mientras&amp;start=40&amp;um=1&amp;hl=es&amp;sa=N&amp;ndsp=20&amp;tbs=isch: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imgres?imgurl=http://tecnoverde.files.wordpress.com/2009/05/software-update.png?w=510&amp;h=510&amp;imgrefurl=http://tecnoverde.wordpress.com/2009/05/&amp;usg=__bruigqjlTsQg0sA4jjT5Ia-g-Ko=&amp;h=510&amp;w=510&amp;sz=1019&amp;hl=es&amp;start=18&amp;um=1&amp;itbs=1&amp;tbnid=oxYpCy7aMYmUTM:&amp;tbnh=131&amp;tbnw=131&amp;prev=/images?q=ciclo+del+software&amp;um=1&amp;hl=es&amp;tbs=isch: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www.google.com.mx/imgres?imgurl=http://www.ivanromero.es/proyecto/images/ciclo-reuniones.png&amp;imgrefurl=http://www.ivanromero.es/proyecto/metodologia.php&amp;usg=__AHExOV2T3yAoSH9E2RP5_E3ruOA=&amp;h=625&amp;w=950&amp;sz=85&amp;hl=es&amp;start=84&amp;um=1&amp;itbs=1&amp;tbnid=0tJ4l3rCGyPKpM:&amp;tbnh=97&amp;tbnw=148&amp;prev=/images?q=ciclos+anidados&amp;start=80&amp;um=1&amp;hl=es&amp;sa=N&amp;ndsp=20&amp;tbs=isch:1" TargetMode="Externa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imgres?imgurl=http://tecnoverde.files.wordpress.com/2009/05/software-update.png?w=510&amp;h=510&amp;imgrefurl=http://tecnoverde.wordpress.com/2009/05/&amp;usg=__bruigqjlTsQg0sA4jjT5Ia-g-Ko=&amp;h=510&amp;w=510&amp;sz=1019&amp;hl=es&amp;start=18&amp;um=1&amp;itbs=1&amp;tbnid=oxYpCy7aMYmUTM:&amp;tbnh=131&amp;tbnw=131&amp;prev=/images?q=ciclo+del+software&amp;um=1&amp;hl=es&amp;tbs=isch: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www.google.com.mx/imgres?imgurl=http://www.chicadelatele.com/myfiles/chicadelatele/romper-ordenador.png&amp;imgrefurl=http://www.redkaraoke.es/foro/showthread.php?t=7672&amp;page=3616&amp;usg=__KUoPE2xIo2sC5rANt6tCUH7K_gk=&amp;h=310&amp;w=380&amp;sz=8&amp;hl=es&amp;start=2&amp;um=1&amp;itbs=1&amp;tbnid=LJ4P4HuPiJ_RbM:&amp;tbnh=100&amp;tbnw=123&amp;prev=/images?q=romper&amp;um=1&amp;hl=es&amp;sa=X&amp;tbs=isch:1" TargetMode="Externa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785786" y="785794"/>
            <a:ext cx="7643866" cy="52864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3429000"/>
            <a:ext cx="6786610" cy="1752600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Estructuras de </a:t>
            </a:r>
            <a:r>
              <a:rPr lang="es-E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Repetición (Ciclos o Bucles)</a:t>
            </a:r>
            <a:endParaRPr lang="es-MX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71736" y="1428736"/>
            <a:ext cx="411093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Lenguaje  </a:t>
            </a:r>
            <a:r>
              <a:rPr lang="es-ES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</a:t>
            </a:r>
            <a:endParaRPr lang="es-MX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CuadroTexto"/>
          <p:cNvSpPr txBox="1"/>
          <p:nvPr/>
        </p:nvSpPr>
        <p:spPr>
          <a:xfrm>
            <a:off x="1357290" y="144138"/>
            <a:ext cx="52016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0070C0"/>
                </a:solidFill>
              </a:rPr>
              <a:t>Sentencia </a:t>
            </a:r>
            <a:r>
              <a:rPr lang="es-ES" sz="7200" dirty="0" err="1" smtClean="0">
                <a:solidFill>
                  <a:srgbClr val="C00000"/>
                </a:solidFill>
              </a:rPr>
              <a:t>continue</a:t>
            </a:r>
            <a:endParaRPr lang="es-MX" sz="7200" dirty="0">
              <a:solidFill>
                <a:srgbClr val="C00000"/>
              </a:solidFill>
            </a:endParaRPr>
          </a:p>
        </p:txBody>
      </p:sp>
      <p:pic>
        <p:nvPicPr>
          <p:cNvPr id="1030" name="Picture 6" descr="http://t1.gstatic.com/images?q=tbn:oxYpCy7aMYmUTM:http://tecnoverde.files.wordpress.com/2009/05/software-update.png%3Fw%3D510%26h%3D51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297" y="500042"/>
            <a:ext cx="857256" cy="857256"/>
          </a:xfrm>
          <a:prstGeom prst="rect">
            <a:avLst/>
          </a:prstGeom>
          <a:noFill/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14474" y="2205038"/>
            <a:ext cx="6843739" cy="273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8" name="Picture 4" descr="http://t3.gstatic.com/images?q=tbn:Gj9Xl_OBBma5TM:http://www.tadega.net/Fotos/d/199-2/saltar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2714620"/>
            <a:ext cx="123825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CuadroTexto"/>
          <p:cNvSpPr txBox="1"/>
          <p:nvPr/>
        </p:nvSpPr>
        <p:spPr>
          <a:xfrm>
            <a:off x="1354250" y="124695"/>
            <a:ext cx="35239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0070C0"/>
                </a:solidFill>
              </a:rPr>
              <a:t>Ciclo Para ( </a:t>
            </a:r>
            <a:r>
              <a:rPr lang="es-ES" sz="7200" dirty="0" err="1" smtClean="0">
                <a:solidFill>
                  <a:srgbClr val="C00000"/>
                </a:solidFill>
              </a:rPr>
              <a:t>for</a:t>
            </a:r>
            <a:r>
              <a:rPr lang="es-ES" sz="7200" dirty="0" smtClean="0">
                <a:solidFill>
                  <a:srgbClr val="0070C0"/>
                </a:solidFill>
              </a:rPr>
              <a:t> </a:t>
            </a:r>
            <a:r>
              <a:rPr lang="es-ES" sz="3200" dirty="0" smtClean="0">
                <a:solidFill>
                  <a:srgbClr val="0070C0"/>
                </a:solidFill>
              </a:rPr>
              <a:t>)</a:t>
            </a:r>
            <a:endParaRPr lang="es-MX" sz="32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7140158" cy="413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 descr="http://t1.gstatic.com/images?q=tbn:oxYpCy7aMYmUTM:http://tecnoverde.files.wordpress.com/2009/05/software-update.png%3Fw%3D510%26h%3D51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7297" y="500042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7156" y="230502"/>
            <a:ext cx="583738" cy="1011497"/>
            <a:chOff x="205" y="1313"/>
            <a:chExt cx="887" cy="1740"/>
          </a:xfrm>
        </p:grpSpPr>
        <p:pic>
          <p:nvPicPr>
            <p:cNvPr id="15" name="Picture 10" descr="j00786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5" y="2081"/>
              <a:ext cx="451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28" y="1380"/>
              <a:ext cx="760" cy="492"/>
            </a:xfrm>
            <a:prstGeom prst="cloudCallout">
              <a:avLst>
                <a:gd name="adj1" fmla="val -27203"/>
                <a:gd name="adj2" fmla="val 107083"/>
              </a:avLst>
            </a:prstGeom>
            <a:solidFill>
              <a:srgbClr val="B7FFB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accent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 b="1">
                <a:latin typeface="Century Gothic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07" y="1313"/>
              <a:ext cx="785" cy="490"/>
            </a:xfrm>
            <a:prstGeom prst="rect">
              <a:avLst/>
            </a:prstGeom>
            <a:noFill/>
            <a:ln w="127">
              <a:noFill/>
              <a:miter lim="800000"/>
              <a:headEnd/>
              <a:tailEnd/>
            </a:ln>
          </p:spPr>
          <p:txBody>
            <a:bodyPr wrap="square" lIns="54000" tIns="72000" rIns="5400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ct val="50000"/>
                </a:spcBef>
                <a:buClr>
                  <a:srgbClr val="FF3300"/>
                </a:buClr>
                <a:buFont typeface="Marlett" pitchFamily="2" charset="2"/>
                <a:buNone/>
              </a:pPr>
              <a:r>
                <a:rPr lang="es-VE" sz="1400" b="1" dirty="0" smtClean="0">
                  <a:latin typeface="Century Gothic" pitchFamily="34" charset="0"/>
                  <a:cs typeface="Arial" pitchFamily="34" charset="0"/>
                </a:rPr>
                <a:t> C</a:t>
              </a:r>
              <a:endParaRPr lang="es-ES" sz="1400" b="1" dirty="0">
                <a:latin typeface="Century Gothic" pitchFamily="34" charset="0"/>
                <a:cs typeface="Arial" pitchFamily="34" charset="0"/>
              </a:endParaRPr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1357290" y="642918"/>
            <a:ext cx="3131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</a:rPr>
              <a:t>Ejemplo con </a:t>
            </a:r>
            <a:r>
              <a:rPr lang="es-ES" sz="3600" dirty="0" err="1" smtClean="0">
                <a:solidFill>
                  <a:srgbClr val="0070C0"/>
                </a:solidFill>
              </a:rPr>
              <a:t>for</a:t>
            </a:r>
            <a:endParaRPr lang="es-MX" sz="3600" dirty="0">
              <a:solidFill>
                <a:srgbClr val="0070C0"/>
              </a:solidFill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2575" y="2009774"/>
            <a:ext cx="6667078" cy="31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 descr="http://t0.gstatic.com/images?q=tbn:CcNIdzfUMN5HvM:http://iesolossalados.centros.educa.jcyl.es/sitio/upload/img/numeros_juan400x58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571744"/>
            <a:ext cx="1275222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CuadroTexto"/>
          <p:cNvSpPr txBox="1"/>
          <p:nvPr/>
        </p:nvSpPr>
        <p:spPr>
          <a:xfrm>
            <a:off x="1357290" y="161033"/>
            <a:ext cx="52411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0070C0"/>
                </a:solidFill>
              </a:rPr>
              <a:t>Ciclo Mientras ( </a:t>
            </a:r>
            <a:r>
              <a:rPr lang="es-ES" sz="7200" dirty="0" err="1" smtClean="0">
                <a:solidFill>
                  <a:srgbClr val="C00000"/>
                </a:solidFill>
              </a:rPr>
              <a:t>while</a:t>
            </a:r>
            <a:r>
              <a:rPr lang="es-ES" sz="7200" dirty="0" smtClean="0">
                <a:solidFill>
                  <a:srgbClr val="0070C0"/>
                </a:solidFill>
              </a:rPr>
              <a:t> </a:t>
            </a:r>
            <a:r>
              <a:rPr lang="es-ES" sz="3200" dirty="0" smtClean="0">
                <a:solidFill>
                  <a:srgbClr val="0070C0"/>
                </a:solidFill>
              </a:rPr>
              <a:t>)</a:t>
            </a:r>
            <a:endParaRPr lang="es-MX" sz="3200" dirty="0">
              <a:solidFill>
                <a:srgbClr val="0070C0"/>
              </a:solidFill>
            </a:endParaRPr>
          </a:p>
        </p:txBody>
      </p:sp>
      <p:pic>
        <p:nvPicPr>
          <p:cNvPr id="1030" name="Picture 6" descr="http://t1.gstatic.com/images?q=tbn:oxYpCy7aMYmUTM:http://tecnoverde.files.wordpress.com/2009/05/software-update.png%3Fw%3D510%26h%3D51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297" y="500042"/>
            <a:ext cx="857256" cy="857256"/>
          </a:xfrm>
          <a:prstGeom prst="rect">
            <a:avLst/>
          </a:prstGeom>
          <a:noFill/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19225" y="1543050"/>
            <a:ext cx="7332620" cy="43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7156" y="230502"/>
            <a:ext cx="583738" cy="1011497"/>
            <a:chOff x="205" y="1313"/>
            <a:chExt cx="887" cy="1740"/>
          </a:xfrm>
        </p:grpSpPr>
        <p:pic>
          <p:nvPicPr>
            <p:cNvPr id="15" name="Picture 10" descr="j00786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5" y="2081"/>
              <a:ext cx="451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28" y="1380"/>
              <a:ext cx="760" cy="492"/>
            </a:xfrm>
            <a:prstGeom prst="cloudCallout">
              <a:avLst>
                <a:gd name="adj1" fmla="val -27203"/>
                <a:gd name="adj2" fmla="val 107083"/>
              </a:avLst>
            </a:prstGeom>
            <a:solidFill>
              <a:srgbClr val="B7FFB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accent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 b="1">
                <a:latin typeface="Century Gothic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07" y="1313"/>
              <a:ext cx="785" cy="490"/>
            </a:xfrm>
            <a:prstGeom prst="rect">
              <a:avLst/>
            </a:prstGeom>
            <a:noFill/>
            <a:ln w="127">
              <a:noFill/>
              <a:miter lim="800000"/>
              <a:headEnd/>
              <a:tailEnd/>
            </a:ln>
          </p:spPr>
          <p:txBody>
            <a:bodyPr wrap="square" lIns="54000" tIns="72000" rIns="5400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ct val="50000"/>
                </a:spcBef>
                <a:buClr>
                  <a:srgbClr val="FF3300"/>
                </a:buClr>
                <a:buFont typeface="Marlett" pitchFamily="2" charset="2"/>
                <a:buNone/>
              </a:pPr>
              <a:r>
                <a:rPr lang="es-VE" sz="1400" b="1" dirty="0" smtClean="0">
                  <a:latin typeface="Century Gothic" pitchFamily="34" charset="0"/>
                  <a:cs typeface="Arial" pitchFamily="34" charset="0"/>
                </a:rPr>
                <a:t> C</a:t>
              </a:r>
              <a:endParaRPr lang="es-ES" sz="1400" b="1" dirty="0">
                <a:latin typeface="Century Gothic" pitchFamily="34" charset="0"/>
                <a:cs typeface="Arial" pitchFamily="34" charset="0"/>
              </a:endParaRPr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1357290" y="642918"/>
            <a:ext cx="3609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</a:rPr>
              <a:t>Ejemplo con </a:t>
            </a:r>
            <a:r>
              <a:rPr lang="es-ES" sz="3600" dirty="0" err="1" smtClean="0">
                <a:solidFill>
                  <a:srgbClr val="0070C0"/>
                </a:solidFill>
              </a:rPr>
              <a:t>while</a:t>
            </a:r>
            <a:endParaRPr lang="es-MX" sz="3600" dirty="0">
              <a:solidFill>
                <a:srgbClr val="0070C0"/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3563" y="1428750"/>
            <a:ext cx="6167461" cy="4504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 descr="http://t3.gstatic.com/images?q=tbn:vidDA5TUWRUx5M:http://www.saav.ch/espagnol/images/indiana_numbers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357562"/>
            <a:ext cx="1561431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CuadroTexto"/>
          <p:cNvSpPr txBox="1"/>
          <p:nvPr/>
        </p:nvSpPr>
        <p:spPr>
          <a:xfrm>
            <a:off x="1248249" y="161033"/>
            <a:ext cx="74709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0070C0"/>
                </a:solidFill>
              </a:rPr>
              <a:t>Ciclo Hacer-Mientras (</a:t>
            </a:r>
            <a:r>
              <a:rPr lang="es-ES" sz="7200" dirty="0" smtClean="0">
                <a:solidFill>
                  <a:srgbClr val="C00000"/>
                </a:solidFill>
              </a:rPr>
              <a:t>do–</a:t>
            </a:r>
            <a:r>
              <a:rPr lang="es-ES" sz="7200" dirty="0" err="1" smtClean="0">
                <a:solidFill>
                  <a:srgbClr val="C00000"/>
                </a:solidFill>
              </a:rPr>
              <a:t>while</a:t>
            </a:r>
            <a:r>
              <a:rPr lang="es-ES" sz="3200" dirty="0" smtClean="0">
                <a:solidFill>
                  <a:srgbClr val="0070C0"/>
                </a:solidFill>
              </a:rPr>
              <a:t>)</a:t>
            </a:r>
            <a:endParaRPr lang="es-MX" sz="3200" dirty="0">
              <a:solidFill>
                <a:srgbClr val="0070C0"/>
              </a:solidFill>
            </a:endParaRPr>
          </a:p>
        </p:txBody>
      </p:sp>
      <p:pic>
        <p:nvPicPr>
          <p:cNvPr id="1030" name="Picture 6" descr="http://t1.gstatic.com/images?q=tbn:oxYpCy7aMYmUTM:http://tecnoverde.files.wordpress.com/2009/05/software-update.png%3Fw%3D510%26h%3D51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297" y="500042"/>
            <a:ext cx="857256" cy="857256"/>
          </a:xfrm>
          <a:prstGeom prst="rect">
            <a:avLst/>
          </a:prstGeom>
          <a:noFill/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2538" y="1600200"/>
            <a:ext cx="7598487" cy="41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7156" y="230502"/>
            <a:ext cx="583738" cy="1011497"/>
            <a:chOff x="205" y="1313"/>
            <a:chExt cx="887" cy="1740"/>
          </a:xfrm>
        </p:grpSpPr>
        <p:pic>
          <p:nvPicPr>
            <p:cNvPr id="15" name="Picture 10" descr="j00786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5" y="2081"/>
              <a:ext cx="451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28" y="1380"/>
              <a:ext cx="760" cy="492"/>
            </a:xfrm>
            <a:prstGeom prst="cloudCallout">
              <a:avLst>
                <a:gd name="adj1" fmla="val -27203"/>
                <a:gd name="adj2" fmla="val 107083"/>
              </a:avLst>
            </a:prstGeom>
            <a:solidFill>
              <a:srgbClr val="B7FFB7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accent1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 b="1">
                <a:latin typeface="Century Gothic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07" y="1313"/>
              <a:ext cx="785" cy="490"/>
            </a:xfrm>
            <a:prstGeom prst="rect">
              <a:avLst/>
            </a:prstGeom>
            <a:noFill/>
            <a:ln w="127">
              <a:noFill/>
              <a:miter lim="800000"/>
              <a:headEnd/>
              <a:tailEnd/>
            </a:ln>
          </p:spPr>
          <p:txBody>
            <a:bodyPr wrap="square" lIns="54000" tIns="72000" rIns="5400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ct val="50000"/>
                </a:spcBef>
                <a:buClr>
                  <a:srgbClr val="FF3300"/>
                </a:buClr>
                <a:buFont typeface="Marlett" pitchFamily="2" charset="2"/>
                <a:buNone/>
              </a:pPr>
              <a:r>
                <a:rPr lang="es-VE" sz="1400" b="1" dirty="0" smtClean="0">
                  <a:latin typeface="Century Gothic" pitchFamily="34" charset="0"/>
                  <a:cs typeface="Arial" pitchFamily="34" charset="0"/>
                </a:rPr>
                <a:t> C</a:t>
              </a:r>
              <a:endParaRPr lang="es-ES" sz="1400" b="1" dirty="0">
                <a:latin typeface="Century Gothic" pitchFamily="34" charset="0"/>
                <a:cs typeface="Arial" pitchFamily="34" charset="0"/>
              </a:endParaRPr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1357290" y="642918"/>
            <a:ext cx="4444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</a:rPr>
              <a:t>Ejemplo con do - </a:t>
            </a:r>
            <a:r>
              <a:rPr lang="es-ES" sz="3600" dirty="0" err="1" smtClean="0">
                <a:solidFill>
                  <a:srgbClr val="0070C0"/>
                </a:solidFill>
              </a:rPr>
              <a:t>while</a:t>
            </a:r>
            <a:endParaRPr lang="es-MX" sz="3600" dirty="0">
              <a:solidFill>
                <a:srgbClr val="0070C0"/>
              </a:solidFill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2903" y="1657353"/>
            <a:ext cx="7218187" cy="4629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 descr="http://t0.gstatic.com/images?q=tbn:M8Uk6T-L3Yz0KM:http://descargaonlinegratis.com/up/guiosmsn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130" y="4000504"/>
            <a:ext cx="1285875" cy="809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CuadroTexto"/>
          <p:cNvSpPr txBox="1"/>
          <p:nvPr/>
        </p:nvSpPr>
        <p:spPr>
          <a:xfrm>
            <a:off x="1357290" y="500042"/>
            <a:ext cx="2630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0070C0"/>
                </a:solidFill>
              </a:rPr>
              <a:t>Ciclo Anidados</a:t>
            </a:r>
            <a:endParaRPr lang="es-MX" sz="3200" dirty="0">
              <a:solidFill>
                <a:srgbClr val="0070C0"/>
              </a:solidFill>
            </a:endParaRPr>
          </a:p>
        </p:txBody>
      </p:sp>
      <p:pic>
        <p:nvPicPr>
          <p:cNvPr id="1030" name="Picture 6" descr="http://t1.gstatic.com/images?q=tbn:oxYpCy7aMYmUTM:http://tecnoverde.files.wordpress.com/2009/05/software-update.png%3Fw%3D510%26h%3D51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297" y="500042"/>
            <a:ext cx="857256" cy="857256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3987" y="1309688"/>
            <a:ext cx="7392553" cy="497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http://t0.gstatic.com/images?q=tbn:0tJ4l3rCGyPKpM:http://www.ivanromero.es/proyecto/images/ciclo-reuniones.pn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3714752"/>
            <a:ext cx="1409700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>
            <a:off x="1251653" y="1212259"/>
            <a:ext cx="7500990" cy="158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Arco"/>
          <p:cNvSpPr/>
          <p:nvPr/>
        </p:nvSpPr>
        <p:spPr>
          <a:xfrm>
            <a:off x="-1250149" y="0"/>
            <a:ext cx="2500298" cy="2428868"/>
          </a:xfrm>
          <a:prstGeom prst="arc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CuadroTexto"/>
          <p:cNvSpPr txBox="1"/>
          <p:nvPr/>
        </p:nvSpPr>
        <p:spPr>
          <a:xfrm>
            <a:off x="1357290" y="200435"/>
            <a:ext cx="4019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0070C0"/>
                </a:solidFill>
              </a:rPr>
              <a:t>Sentencia </a:t>
            </a:r>
            <a:r>
              <a:rPr lang="es-ES" sz="7200" dirty="0" smtClean="0">
                <a:solidFill>
                  <a:srgbClr val="C00000"/>
                </a:solidFill>
              </a:rPr>
              <a:t>break</a:t>
            </a:r>
            <a:endParaRPr lang="es-MX" sz="7200" dirty="0">
              <a:solidFill>
                <a:srgbClr val="C00000"/>
              </a:solidFill>
            </a:endParaRPr>
          </a:p>
        </p:txBody>
      </p:sp>
      <p:pic>
        <p:nvPicPr>
          <p:cNvPr id="1030" name="Picture 6" descr="http://t1.gstatic.com/images?q=tbn:oxYpCy7aMYmUTM:http://tecnoverde.files.wordpress.com/2009/05/software-update.png%3Fw%3D510%26h%3D51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297" y="500042"/>
            <a:ext cx="857256" cy="857256"/>
          </a:xfrm>
          <a:prstGeom prst="rect">
            <a:avLst/>
          </a:prstGeom>
          <a:noFill/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09688" y="1790700"/>
            <a:ext cx="7529902" cy="378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 descr="http://t3.gstatic.com/images?q=tbn:LJ4P4HuPiJ_RbM:http://www.chicadelatele.com/myfiles/chicadelatele/romper-ordenador.pn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7297" y="2857496"/>
            <a:ext cx="124968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48</Words>
  <Application>Microsoft Office PowerPoint</Application>
  <PresentationFormat>Presentación en pantalla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34</cp:revision>
  <dcterms:created xsi:type="dcterms:W3CDTF">2010-06-02T13:46:39Z</dcterms:created>
  <dcterms:modified xsi:type="dcterms:W3CDTF">2010-09-02T13:23:16Z</dcterms:modified>
</cp:coreProperties>
</file>